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9DAC0-E973-47EE-9ED3-4F3C1EDF82E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FD7EC6-8B58-4FD5-8C0D-5BAD1C85901D}">
      <dgm:prSet/>
      <dgm:spPr/>
      <dgm:t>
        <a:bodyPr/>
        <a:lstStyle/>
        <a:p>
          <a:r>
            <a:rPr lang="fr-FR"/>
            <a:t>Une plateforme géo-centrée de mise en relation</a:t>
          </a:r>
          <a:endParaRPr lang="en-US"/>
        </a:p>
      </dgm:t>
    </dgm:pt>
    <dgm:pt modelId="{A60C775D-0680-4F1C-91FD-0B80A4026B01}" type="parTrans" cxnId="{B3CE07DF-4B8F-4C43-900E-6341B5F1F8DC}">
      <dgm:prSet/>
      <dgm:spPr/>
      <dgm:t>
        <a:bodyPr/>
        <a:lstStyle/>
        <a:p>
          <a:endParaRPr lang="en-US"/>
        </a:p>
      </dgm:t>
    </dgm:pt>
    <dgm:pt modelId="{83507169-10EF-4FD0-A5F9-9CB93EA59E4A}" type="sibTrans" cxnId="{B3CE07DF-4B8F-4C43-900E-6341B5F1F8DC}">
      <dgm:prSet/>
      <dgm:spPr/>
      <dgm:t>
        <a:bodyPr/>
        <a:lstStyle/>
        <a:p>
          <a:endParaRPr lang="en-US"/>
        </a:p>
      </dgm:t>
    </dgm:pt>
    <dgm:pt modelId="{39C604F4-0C42-446A-84AC-BCC951A88DD3}">
      <dgm:prSet/>
      <dgm:spPr/>
      <dgm:t>
        <a:bodyPr/>
        <a:lstStyle/>
        <a:p>
          <a:r>
            <a:rPr lang="fr-FR"/>
            <a:t>Consommateurs </a:t>
          </a:r>
          <a:r>
            <a:rPr lang="fr-FR">
              <a:sym typeface="Wingdings" panose="05000000000000000000" pitchFamily="2" charset="2"/>
            </a:rPr>
            <a:t></a:t>
          </a:r>
          <a:r>
            <a:rPr lang="fr-FR"/>
            <a:t> Producteurs locaux</a:t>
          </a:r>
          <a:endParaRPr lang="en-US"/>
        </a:p>
      </dgm:t>
    </dgm:pt>
    <dgm:pt modelId="{DC660F0A-6EB2-4A09-A7DB-86D1913DF90B}" type="parTrans" cxnId="{7812A8FC-8B56-45F5-AEC0-2F9D2A8F16C8}">
      <dgm:prSet/>
      <dgm:spPr/>
      <dgm:t>
        <a:bodyPr/>
        <a:lstStyle/>
        <a:p>
          <a:endParaRPr lang="en-US"/>
        </a:p>
      </dgm:t>
    </dgm:pt>
    <dgm:pt modelId="{502DBEBB-6920-4539-9B98-72621AB37D34}" type="sibTrans" cxnId="{7812A8FC-8B56-45F5-AEC0-2F9D2A8F16C8}">
      <dgm:prSet/>
      <dgm:spPr/>
      <dgm:t>
        <a:bodyPr/>
        <a:lstStyle/>
        <a:p>
          <a:endParaRPr lang="en-US"/>
        </a:p>
      </dgm:t>
    </dgm:pt>
    <dgm:pt modelId="{062322B6-07B0-46E4-A84E-36FA4DF7347E}">
      <dgm:prSet/>
      <dgm:spPr/>
      <dgm:t>
        <a:bodyPr/>
        <a:lstStyle/>
        <a:p>
          <a:r>
            <a:rPr lang="fr-FR"/>
            <a:t>Recherche locale, catalogue, commandes, back-office</a:t>
          </a:r>
          <a:endParaRPr lang="en-US"/>
        </a:p>
      </dgm:t>
    </dgm:pt>
    <dgm:pt modelId="{4BAD6391-7A77-4542-B01B-CD82D1DD1577}" type="parTrans" cxnId="{9683EDAA-9336-422C-AF6C-51254A606324}">
      <dgm:prSet/>
      <dgm:spPr/>
      <dgm:t>
        <a:bodyPr/>
        <a:lstStyle/>
        <a:p>
          <a:endParaRPr lang="en-US"/>
        </a:p>
      </dgm:t>
    </dgm:pt>
    <dgm:pt modelId="{F697A560-A071-4E29-9F60-FD7732937AE3}" type="sibTrans" cxnId="{9683EDAA-9336-422C-AF6C-51254A606324}">
      <dgm:prSet/>
      <dgm:spPr/>
      <dgm:t>
        <a:bodyPr/>
        <a:lstStyle/>
        <a:p>
          <a:endParaRPr lang="en-US"/>
        </a:p>
      </dgm:t>
    </dgm:pt>
    <dgm:pt modelId="{2B53A1DC-70FD-4348-B670-E6D7D88E3742}">
      <dgm:prSet/>
      <dgm:spPr/>
      <dgm:t>
        <a:bodyPr/>
        <a:lstStyle/>
        <a:p>
          <a:r>
            <a:rPr lang="fr-FR"/>
            <a:t>Premier incrément : La géolocalisation et la recherche local</a:t>
          </a:r>
          <a:endParaRPr lang="en-US"/>
        </a:p>
      </dgm:t>
    </dgm:pt>
    <dgm:pt modelId="{0AC7B97D-3442-4B5F-BC06-21F6CF8F149E}" type="parTrans" cxnId="{6D827C42-F43C-4FB8-B0D2-748D35E258F8}">
      <dgm:prSet/>
      <dgm:spPr/>
      <dgm:t>
        <a:bodyPr/>
        <a:lstStyle/>
        <a:p>
          <a:endParaRPr lang="en-US"/>
        </a:p>
      </dgm:t>
    </dgm:pt>
    <dgm:pt modelId="{5986D15B-EDFF-46C5-B831-B22131E2FCAE}" type="sibTrans" cxnId="{6D827C42-F43C-4FB8-B0D2-748D35E258F8}">
      <dgm:prSet/>
      <dgm:spPr/>
      <dgm:t>
        <a:bodyPr/>
        <a:lstStyle/>
        <a:p>
          <a:endParaRPr lang="en-US"/>
        </a:p>
      </dgm:t>
    </dgm:pt>
    <dgm:pt modelId="{095AF61D-6A57-4B1D-8354-1409172D43A4}" type="pres">
      <dgm:prSet presAssocID="{25C9DAC0-E973-47EE-9ED3-4F3C1EDF82E0}" presName="linear" presStyleCnt="0">
        <dgm:presLayoutVars>
          <dgm:animLvl val="lvl"/>
          <dgm:resizeHandles val="exact"/>
        </dgm:presLayoutVars>
      </dgm:prSet>
      <dgm:spPr/>
    </dgm:pt>
    <dgm:pt modelId="{7545C44C-7CD0-4601-B9E5-772D0D102F45}" type="pres">
      <dgm:prSet presAssocID="{83FD7EC6-8B58-4FD5-8C0D-5BAD1C85901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1E1EA75-4FF1-4FE7-BCF4-547C65F6F3CD}" type="pres">
      <dgm:prSet presAssocID="{83507169-10EF-4FD0-A5F9-9CB93EA59E4A}" presName="spacer" presStyleCnt="0"/>
      <dgm:spPr/>
    </dgm:pt>
    <dgm:pt modelId="{A13E81BA-6499-40F7-BB4B-83B4B6C1D2ED}" type="pres">
      <dgm:prSet presAssocID="{39C604F4-0C42-446A-84AC-BCC951A88DD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93CE04B-FCED-4D92-9298-C1F33A7B0539}" type="pres">
      <dgm:prSet presAssocID="{502DBEBB-6920-4539-9B98-72621AB37D34}" presName="spacer" presStyleCnt="0"/>
      <dgm:spPr/>
    </dgm:pt>
    <dgm:pt modelId="{09987E8F-B830-4F17-853F-D3AF2A4D795A}" type="pres">
      <dgm:prSet presAssocID="{062322B6-07B0-46E4-A84E-36FA4DF7347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600F281-29F2-4131-B236-7246C300EA88}" type="pres">
      <dgm:prSet presAssocID="{F697A560-A071-4E29-9F60-FD7732937AE3}" presName="spacer" presStyleCnt="0"/>
      <dgm:spPr/>
    </dgm:pt>
    <dgm:pt modelId="{612BC005-E90C-4F41-B551-3A5B815EAFB4}" type="pres">
      <dgm:prSet presAssocID="{2B53A1DC-70FD-4348-B670-E6D7D88E374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3D25904-B1A7-48F9-98C9-E240DEBA882E}" type="presOf" srcId="{25C9DAC0-E973-47EE-9ED3-4F3C1EDF82E0}" destId="{095AF61D-6A57-4B1D-8354-1409172D43A4}" srcOrd="0" destOrd="0" presId="urn:microsoft.com/office/officeart/2005/8/layout/vList2"/>
    <dgm:cxn modelId="{6D827C42-F43C-4FB8-B0D2-748D35E258F8}" srcId="{25C9DAC0-E973-47EE-9ED3-4F3C1EDF82E0}" destId="{2B53A1DC-70FD-4348-B670-E6D7D88E3742}" srcOrd="3" destOrd="0" parTransId="{0AC7B97D-3442-4B5F-BC06-21F6CF8F149E}" sibTransId="{5986D15B-EDFF-46C5-B831-B22131E2FCAE}"/>
    <dgm:cxn modelId="{1DC60E54-79AB-4D60-891F-4B67FA5331ED}" type="presOf" srcId="{062322B6-07B0-46E4-A84E-36FA4DF7347E}" destId="{09987E8F-B830-4F17-853F-D3AF2A4D795A}" srcOrd="0" destOrd="0" presId="urn:microsoft.com/office/officeart/2005/8/layout/vList2"/>
    <dgm:cxn modelId="{9683EDAA-9336-422C-AF6C-51254A606324}" srcId="{25C9DAC0-E973-47EE-9ED3-4F3C1EDF82E0}" destId="{062322B6-07B0-46E4-A84E-36FA4DF7347E}" srcOrd="2" destOrd="0" parTransId="{4BAD6391-7A77-4542-B01B-CD82D1DD1577}" sibTransId="{F697A560-A071-4E29-9F60-FD7732937AE3}"/>
    <dgm:cxn modelId="{E6AC48BD-5BD5-4AEC-8BB8-F0DB5398D435}" type="presOf" srcId="{39C604F4-0C42-446A-84AC-BCC951A88DD3}" destId="{A13E81BA-6499-40F7-BB4B-83B4B6C1D2ED}" srcOrd="0" destOrd="0" presId="urn:microsoft.com/office/officeart/2005/8/layout/vList2"/>
    <dgm:cxn modelId="{853611D2-2E07-441E-9451-7644E5D0926D}" type="presOf" srcId="{2B53A1DC-70FD-4348-B670-E6D7D88E3742}" destId="{612BC005-E90C-4F41-B551-3A5B815EAFB4}" srcOrd="0" destOrd="0" presId="urn:microsoft.com/office/officeart/2005/8/layout/vList2"/>
    <dgm:cxn modelId="{B3CE07DF-4B8F-4C43-900E-6341B5F1F8DC}" srcId="{25C9DAC0-E973-47EE-9ED3-4F3C1EDF82E0}" destId="{83FD7EC6-8B58-4FD5-8C0D-5BAD1C85901D}" srcOrd="0" destOrd="0" parTransId="{A60C775D-0680-4F1C-91FD-0B80A4026B01}" sibTransId="{83507169-10EF-4FD0-A5F9-9CB93EA59E4A}"/>
    <dgm:cxn modelId="{9DDBB3EA-64A9-4093-A992-01F65B873F13}" type="presOf" srcId="{83FD7EC6-8B58-4FD5-8C0D-5BAD1C85901D}" destId="{7545C44C-7CD0-4601-B9E5-772D0D102F45}" srcOrd="0" destOrd="0" presId="urn:microsoft.com/office/officeart/2005/8/layout/vList2"/>
    <dgm:cxn modelId="{7812A8FC-8B56-45F5-AEC0-2F9D2A8F16C8}" srcId="{25C9DAC0-E973-47EE-9ED3-4F3C1EDF82E0}" destId="{39C604F4-0C42-446A-84AC-BCC951A88DD3}" srcOrd="1" destOrd="0" parTransId="{DC660F0A-6EB2-4A09-A7DB-86D1913DF90B}" sibTransId="{502DBEBB-6920-4539-9B98-72621AB37D34}"/>
    <dgm:cxn modelId="{DA782593-B9EF-4A18-B73E-32246FF109C3}" type="presParOf" srcId="{095AF61D-6A57-4B1D-8354-1409172D43A4}" destId="{7545C44C-7CD0-4601-B9E5-772D0D102F45}" srcOrd="0" destOrd="0" presId="urn:microsoft.com/office/officeart/2005/8/layout/vList2"/>
    <dgm:cxn modelId="{7746DC0C-5BC3-4FDC-9FD6-E236E47D6F9C}" type="presParOf" srcId="{095AF61D-6A57-4B1D-8354-1409172D43A4}" destId="{41E1EA75-4FF1-4FE7-BCF4-547C65F6F3CD}" srcOrd="1" destOrd="0" presId="urn:microsoft.com/office/officeart/2005/8/layout/vList2"/>
    <dgm:cxn modelId="{268D8FD9-0DFF-43DF-86D1-5FA0DFE41C82}" type="presParOf" srcId="{095AF61D-6A57-4B1D-8354-1409172D43A4}" destId="{A13E81BA-6499-40F7-BB4B-83B4B6C1D2ED}" srcOrd="2" destOrd="0" presId="urn:microsoft.com/office/officeart/2005/8/layout/vList2"/>
    <dgm:cxn modelId="{A490CBBB-5F79-4929-A35A-BEBDB997860A}" type="presParOf" srcId="{095AF61D-6A57-4B1D-8354-1409172D43A4}" destId="{993CE04B-FCED-4D92-9298-C1F33A7B0539}" srcOrd="3" destOrd="0" presId="urn:microsoft.com/office/officeart/2005/8/layout/vList2"/>
    <dgm:cxn modelId="{BD97A19A-2625-47ED-AC96-C5B8CCD0EADE}" type="presParOf" srcId="{095AF61D-6A57-4B1D-8354-1409172D43A4}" destId="{09987E8F-B830-4F17-853F-D3AF2A4D795A}" srcOrd="4" destOrd="0" presId="urn:microsoft.com/office/officeart/2005/8/layout/vList2"/>
    <dgm:cxn modelId="{03F5782A-20E0-4EA1-B260-BB1F00EBDE5C}" type="presParOf" srcId="{095AF61D-6A57-4B1D-8354-1409172D43A4}" destId="{5600F281-29F2-4131-B236-7246C300EA88}" srcOrd="5" destOrd="0" presId="urn:microsoft.com/office/officeart/2005/8/layout/vList2"/>
    <dgm:cxn modelId="{FBAB7D22-2DFA-494D-9A63-506790AC9A2F}" type="presParOf" srcId="{095AF61D-6A57-4B1D-8354-1409172D43A4}" destId="{612BC005-E90C-4F41-B551-3A5B815EAFB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FE440DB-B250-4CC5-97D4-4A1671D0CFF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CC3F084-C0D1-4CE9-8115-0B031B15B679}">
      <dgm:prSet/>
      <dgm:spPr/>
      <dgm:t>
        <a:bodyPr/>
        <a:lstStyle/>
        <a:p>
          <a:r>
            <a:rPr lang="fr-FR"/>
            <a:t>Migration progressive</a:t>
          </a:r>
          <a:endParaRPr lang="en-US"/>
        </a:p>
      </dgm:t>
    </dgm:pt>
    <dgm:pt modelId="{8AF055B8-4A47-43F4-B55E-A0E2D32B400E}" type="parTrans" cxnId="{C4906840-6B00-421C-A128-045A5BD46283}">
      <dgm:prSet/>
      <dgm:spPr/>
      <dgm:t>
        <a:bodyPr/>
        <a:lstStyle/>
        <a:p>
          <a:endParaRPr lang="en-US"/>
        </a:p>
      </dgm:t>
    </dgm:pt>
    <dgm:pt modelId="{03F8E449-7D34-4EA4-9846-306E5378EB99}" type="sibTrans" cxnId="{C4906840-6B00-421C-A128-045A5BD46283}">
      <dgm:prSet/>
      <dgm:spPr/>
      <dgm:t>
        <a:bodyPr/>
        <a:lstStyle/>
        <a:p>
          <a:endParaRPr lang="en-US"/>
        </a:p>
      </dgm:t>
    </dgm:pt>
    <dgm:pt modelId="{9DBB89D7-E39E-4437-8F41-B2CB1122457F}">
      <dgm:prSet/>
      <dgm:spPr/>
      <dgm:t>
        <a:bodyPr/>
        <a:lstStyle/>
        <a:p>
          <a:r>
            <a:rPr lang="fr-FR"/>
            <a:t>Features flags</a:t>
          </a:r>
          <a:endParaRPr lang="en-US"/>
        </a:p>
      </dgm:t>
    </dgm:pt>
    <dgm:pt modelId="{5369198B-7202-4DB4-9C9B-DC341413193B}" type="parTrans" cxnId="{0ED4E41C-A668-4E1F-862F-32AF1E9CE23C}">
      <dgm:prSet/>
      <dgm:spPr/>
      <dgm:t>
        <a:bodyPr/>
        <a:lstStyle/>
        <a:p>
          <a:endParaRPr lang="en-US"/>
        </a:p>
      </dgm:t>
    </dgm:pt>
    <dgm:pt modelId="{3356696B-3ED1-4F43-A1C1-C69AB7999E85}" type="sibTrans" cxnId="{0ED4E41C-A668-4E1F-862F-32AF1E9CE23C}">
      <dgm:prSet/>
      <dgm:spPr/>
      <dgm:t>
        <a:bodyPr/>
        <a:lstStyle/>
        <a:p>
          <a:endParaRPr lang="en-US"/>
        </a:p>
      </dgm:t>
    </dgm:pt>
    <dgm:pt modelId="{B843FD1B-BEE4-492C-9F45-76B969713869}">
      <dgm:prSet/>
      <dgm:spPr/>
      <dgm:t>
        <a:bodyPr/>
        <a:lstStyle/>
        <a:p>
          <a:r>
            <a:rPr lang="fr-FR"/>
            <a:t>Déploiements sans interruption</a:t>
          </a:r>
          <a:endParaRPr lang="en-US"/>
        </a:p>
      </dgm:t>
    </dgm:pt>
    <dgm:pt modelId="{A760751E-EA28-4420-A846-1C06BAF8B4B7}" type="parTrans" cxnId="{35696ABD-3E41-465A-B68D-148F1ED74AA3}">
      <dgm:prSet/>
      <dgm:spPr/>
      <dgm:t>
        <a:bodyPr/>
        <a:lstStyle/>
        <a:p>
          <a:endParaRPr lang="en-US"/>
        </a:p>
      </dgm:t>
    </dgm:pt>
    <dgm:pt modelId="{892723E9-02CC-4EA7-8136-F47388D9C0DA}" type="sibTrans" cxnId="{35696ABD-3E41-465A-B68D-148F1ED74AA3}">
      <dgm:prSet/>
      <dgm:spPr/>
      <dgm:t>
        <a:bodyPr/>
        <a:lstStyle/>
        <a:p>
          <a:endParaRPr lang="en-US"/>
        </a:p>
      </dgm:t>
    </dgm:pt>
    <dgm:pt modelId="{52893C42-2113-4E70-98FC-B9B191DEF4B2}">
      <dgm:prSet/>
      <dgm:spPr/>
      <dgm:t>
        <a:bodyPr/>
        <a:lstStyle/>
        <a:p>
          <a:r>
            <a:rPr lang="fr-FR"/>
            <a:t>Réduction du risque</a:t>
          </a:r>
          <a:endParaRPr lang="en-US"/>
        </a:p>
      </dgm:t>
    </dgm:pt>
    <dgm:pt modelId="{D2F5089E-57D9-4FAA-BFEC-39893E03A5A2}" type="parTrans" cxnId="{0A8EADA5-28A2-473A-9C9D-7433B96C278B}">
      <dgm:prSet/>
      <dgm:spPr/>
      <dgm:t>
        <a:bodyPr/>
        <a:lstStyle/>
        <a:p>
          <a:endParaRPr lang="en-US"/>
        </a:p>
      </dgm:t>
    </dgm:pt>
    <dgm:pt modelId="{53DC106E-2FA0-467E-8159-C0CBEFAE3BB6}" type="sibTrans" cxnId="{0A8EADA5-28A2-473A-9C9D-7433B96C278B}">
      <dgm:prSet/>
      <dgm:spPr/>
      <dgm:t>
        <a:bodyPr/>
        <a:lstStyle/>
        <a:p>
          <a:endParaRPr lang="en-US"/>
        </a:p>
      </dgm:t>
    </dgm:pt>
    <dgm:pt modelId="{DADD3510-7FCA-4573-955E-246293BE263A}">
      <dgm:prSet/>
      <dgm:spPr/>
      <dgm:t>
        <a:bodyPr/>
        <a:lstStyle/>
        <a:p>
          <a:r>
            <a:rPr lang="fr-FR"/>
            <a:t>Support à l’expérimentation</a:t>
          </a:r>
          <a:endParaRPr lang="en-US"/>
        </a:p>
      </dgm:t>
    </dgm:pt>
    <dgm:pt modelId="{CE8EE209-94FA-444B-BC50-B1320AAFE7B6}" type="parTrans" cxnId="{96FB138D-BBF7-4C2B-B732-54C1EE898BBD}">
      <dgm:prSet/>
      <dgm:spPr/>
      <dgm:t>
        <a:bodyPr/>
        <a:lstStyle/>
        <a:p>
          <a:endParaRPr lang="en-US"/>
        </a:p>
      </dgm:t>
    </dgm:pt>
    <dgm:pt modelId="{0C3D86E5-F874-4E51-97ED-00B004C1FFD8}" type="sibTrans" cxnId="{96FB138D-BBF7-4C2B-B732-54C1EE898BBD}">
      <dgm:prSet/>
      <dgm:spPr/>
      <dgm:t>
        <a:bodyPr/>
        <a:lstStyle/>
        <a:p>
          <a:endParaRPr lang="en-US"/>
        </a:p>
      </dgm:t>
    </dgm:pt>
    <dgm:pt modelId="{0C3C2F59-5EC3-4966-B60E-9C1791BEC49F}" type="pres">
      <dgm:prSet presAssocID="{AFE440DB-B250-4CC5-97D4-4A1671D0CFFC}" presName="vert0" presStyleCnt="0">
        <dgm:presLayoutVars>
          <dgm:dir/>
          <dgm:animOne val="branch"/>
          <dgm:animLvl val="lvl"/>
        </dgm:presLayoutVars>
      </dgm:prSet>
      <dgm:spPr/>
    </dgm:pt>
    <dgm:pt modelId="{1D156110-46A5-4E28-AD5E-410A4AFFBD49}" type="pres">
      <dgm:prSet presAssocID="{8CC3F084-C0D1-4CE9-8115-0B031B15B679}" presName="thickLine" presStyleLbl="alignNode1" presStyleIdx="0" presStyleCnt="5"/>
      <dgm:spPr/>
    </dgm:pt>
    <dgm:pt modelId="{E20B795E-0FDB-4824-BD2D-CEA4D51D2F54}" type="pres">
      <dgm:prSet presAssocID="{8CC3F084-C0D1-4CE9-8115-0B031B15B679}" presName="horz1" presStyleCnt="0"/>
      <dgm:spPr/>
    </dgm:pt>
    <dgm:pt modelId="{FA2C4BF3-CD45-47C5-9D11-F2C410FC73B5}" type="pres">
      <dgm:prSet presAssocID="{8CC3F084-C0D1-4CE9-8115-0B031B15B679}" presName="tx1" presStyleLbl="revTx" presStyleIdx="0" presStyleCnt="5"/>
      <dgm:spPr/>
    </dgm:pt>
    <dgm:pt modelId="{B17E5128-5566-4666-A5BD-4140923C4B14}" type="pres">
      <dgm:prSet presAssocID="{8CC3F084-C0D1-4CE9-8115-0B031B15B679}" presName="vert1" presStyleCnt="0"/>
      <dgm:spPr/>
    </dgm:pt>
    <dgm:pt modelId="{189A44CA-CE5E-4F6C-BFC4-B55824B60D02}" type="pres">
      <dgm:prSet presAssocID="{9DBB89D7-E39E-4437-8F41-B2CB1122457F}" presName="thickLine" presStyleLbl="alignNode1" presStyleIdx="1" presStyleCnt="5"/>
      <dgm:spPr/>
    </dgm:pt>
    <dgm:pt modelId="{3E58524B-EFDE-4E09-9008-21D779418187}" type="pres">
      <dgm:prSet presAssocID="{9DBB89D7-E39E-4437-8F41-B2CB1122457F}" presName="horz1" presStyleCnt="0"/>
      <dgm:spPr/>
    </dgm:pt>
    <dgm:pt modelId="{1D8A6447-D911-4766-9D0D-7C51FEC68D07}" type="pres">
      <dgm:prSet presAssocID="{9DBB89D7-E39E-4437-8F41-B2CB1122457F}" presName="tx1" presStyleLbl="revTx" presStyleIdx="1" presStyleCnt="5"/>
      <dgm:spPr/>
    </dgm:pt>
    <dgm:pt modelId="{32C0AE6A-F869-47FE-B4F8-405408ECBD5A}" type="pres">
      <dgm:prSet presAssocID="{9DBB89D7-E39E-4437-8F41-B2CB1122457F}" presName="vert1" presStyleCnt="0"/>
      <dgm:spPr/>
    </dgm:pt>
    <dgm:pt modelId="{0D1BE131-6FAA-4783-B60F-E4120D3CD353}" type="pres">
      <dgm:prSet presAssocID="{B843FD1B-BEE4-492C-9F45-76B969713869}" presName="thickLine" presStyleLbl="alignNode1" presStyleIdx="2" presStyleCnt="5"/>
      <dgm:spPr/>
    </dgm:pt>
    <dgm:pt modelId="{24C22460-8FBD-46BE-A0CF-F8A04FDABD97}" type="pres">
      <dgm:prSet presAssocID="{B843FD1B-BEE4-492C-9F45-76B969713869}" presName="horz1" presStyleCnt="0"/>
      <dgm:spPr/>
    </dgm:pt>
    <dgm:pt modelId="{AFBEB536-9017-4DF1-97DD-B74091E31F3D}" type="pres">
      <dgm:prSet presAssocID="{B843FD1B-BEE4-492C-9F45-76B969713869}" presName="tx1" presStyleLbl="revTx" presStyleIdx="2" presStyleCnt="5"/>
      <dgm:spPr/>
    </dgm:pt>
    <dgm:pt modelId="{E4ABB1B4-B151-44F2-B11F-37ACC9C71192}" type="pres">
      <dgm:prSet presAssocID="{B843FD1B-BEE4-492C-9F45-76B969713869}" presName="vert1" presStyleCnt="0"/>
      <dgm:spPr/>
    </dgm:pt>
    <dgm:pt modelId="{C505346E-F168-4E92-A4FF-14AC72CD0E91}" type="pres">
      <dgm:prSet presAssocID="{52893C42-2113-4E70-98FC-B9B191DEF4B2}" presName="thickLine" presStyleLbl="alignNode1" presStyleIdx="3" presStyleCnt="5"/>
      <dgm:spPr/>
    </dgm:pt>
    <dgm:pt modelId="{4DC29704-D11A-402E-91E0-F889D7464286}" type="pres">
      <dgm:prSet presAssocID="{52893C42-2113-4E70-98FC-B9B191DEF4B2}" presName="horz1" presStyleCnt="0"/>
      <dgm:spPr/>
    </dgm:pt>
    <dgm:pt modelId="{CC549360-09D0-4103-8A72-AEFDB28C1C5E}" type="pres">
      <dgm:prSet presAssocID="{52893C42-2113-4E70-98FC-B9B191DEF4B2}" presName="tx1" presStyleLbl="revTx" presStyleIdx="3" presStyleCnt="5"/>
      <dgm:spPr/>
    </dgm:pt>
    <dgm:pt modelId="{A94E4F7D-F8A6-4926-BE47-CEAB15B824C4}" type="pres">
      <dgm:prSet presAssocID="{52893C42-2113-4E70-98FC-B9B191DEF4B2}" presName="vert1" presStyleCnt="0"/>
      <dgm:spPr/>
    </dgm:pt>
    <dgm:pt modelId="{F88CB09B-FF9C-43AF-A02A-2D09293A493E}" type="pres">
      <dgm:prSet presAssocID="{DADD3510-7FCA-4573-955E-246293BE263A}" presName="thickLine" presStyleLbl="alignNode1" presStyleIdx="4" presStyleCnt="5"/>
      <dgm:spPr/>
    </dgm:pt>
    <dgm:pt modelId="{43F90A5F-5546-42F3-852F-0FC00BB247F5}" type="pres">
      <dgm:prSet presAssocID="{DADD3510-7FCA-4573-955E-246293BE263A}" presName="horz1" presStyleCnt="0"/>
      <dgm:spPr/>
    </dgm:pt>
    <dgm:pt modelId="{D2189C02-3B10-469E-AEAA-F4C253F0C11B}" type="pres">
      <dgm:prSet presAssocID="{DADD3510-7FCA-4573-955E-246293BE263A}" presName="tx1" presStyleLbl="revTx" presStyleIdx="4" presStyleCnt="5"/>
      <dgm:spPr/>
    </dgm:pt>
    <dgm:pt modelId="{AB209098-9E9D-47A7-8DF0-4F68B83A8E41}" type="pres">
      <dgm:prSet presAssocID="{DADD3510-7FCA-4573-955E-246293BE263A}" presName="vert1" presStyleCnt="0"/>
      <dgm:spPr/>
    </dgm:pt>
  </dgm:ptLst>
  <dgm:cxnLst>
    <dgm:cxn modelId="{22632118-4C80-4F52-B6B0-5CE5605E41B5}" type="presOf" srcId="{B843FD1B-BEE4-492C-9F45-76B969713869}" destId="{AFBEB536-9017-4DF1-97DD-B74091E31F3D}" srcOrd="0" destOrd="0" presId="urn:microsoft.com/office/officeart/2008/layout/LinedList"/>
    <dgm:cxn modelId="{0ED4E41C-A668-4E1F-862F-32AF1E9CE23C}" srcId="{AFE440DB-B250-4CC5-97D4-4A1671D0CFFC}" destId="{9DBB89D7-E39E-4437-8F41-B2CB1122457F}" srcOrd="1" destOrd="0" parTransId="{5369198B-7202-4DB4-9C9B-DC341413193B}" sibTransId="{3356696B-3ED1-4F43-A1C1-C69AB7999E85}"/>
    <dgm:cxn modelId="{42304532-57F9-4E02-96E1-34881D23572C}" type="presOf" srcId="{52893C42-2113-4E70-98FC-B9B191DEF4B2}" destId="{CC549360-09D0-4103-8A72-AEFDB28C1C5E}" srcOrd="0" destOrd="0" presId="urn:microsoft.com/office/officeart/2008/layout/LinedList"/>
    <dgm:cxn modelId="{C4906840-6B00-421C-A128-045A5BD46283}" srcId="{AFE440DB-B250-4CC5-97D4-4A1671D0CFFC}" destId="{8CC3F084-C0D1-4CE9-8115-0B031B15B679}" srcOrd="0" destOrd="0" parTransId="{8AF055B8-4A47-43F4-B55E-A0E2D32B400E}" sibTransId="{03F8E449-7D34-4EA4-9846-306E5378EB99}"/>
    <dgm:cxn modelId="{D99C7B5D-A8D7-4E9E-983D-26E0B9EA8ED6}" type="presOf" srcId="{8CC3F084-C0D1-4CE9-8115-0B031B15B679}" destId="{FA2C4BF3-CD45-47C5-9D11-F2C410FC73B5}" srcOrd="0" destOrd="0" presId="urn:microsoft.com/office/officeart/2008/layout/LinedList"/>
    <dgm:cxn modelId="{96FB138D-BBF7-4C2B-B732-54C1EE898BBD}" srcId="{AFE440DB-B250-4CC5-97D4-4A1671D0CFFC}" destId="{DADD3510-7FCA-4573-955E-246293BE263A}" srcOrd="4" destOrd="0" parTransId="{CE8EE209-94FA-444B-BC50-B1320AAFE7B6}" sibTransId="{0C3D86E5-F874-4E51-97ED-00B004C1FFD8}"/>
    <dgm:cxn modelId="{0A8EADA5-28A2-473A-9C9D-7433B96C278B}" srcId="{AFE440DB-B250-4CC5-97D4-4A1671D0CFFC}" destId="{52893C42-2113-4E70-98FC-B9B191DEF4B2}" srcOrd="3" destOrd="0" parTransId="{D2F5089E-57D9-4FAA-BFEC-39893E03A5A2}" sibTransId="{53DC106E-2FA0-467E-8159-C0CBEFAE3BB6}"/>
    <dgm:cxn modelId="{35696ABD-3E41-465A-B68D-148F1ED74AA3}" srcId="{AFE440DB-B250-4CC5-97D4-4A1671D0CFFC}" destId="{B843FD1B-BEE4-492C-9F45-76B969713869}" srcOrd="2" destOrd="0" parTransId="{A760751E-EA28-4420-A846-1C06BAF8B4B7}" sibTransId="{892723E9-02CC-4EA7-8136-F47388D9C0DA}"/>
    <dgm:cxn modelId="{BF1B6CDC-CD25-436B-89BB-E06CC605C033}" type="presOf" srcId="{9DBB89D7-E39E-4437-8F41-B2CB1122457F}" destId="{1D8A6447-D911-4766-9D0D-7C51FEC68D07}" srcOrd="0" destOrd="0" presId="urn:microsoft.com/office/officeart/2008/layout/LinedList"/>
    <dgm:cxn modelId="{1B55C7F0-2045-49C7-8A14-67C0B397EB8C}" type="presOf" srcId="{DADD3510-7FCA-4573-955E-246293BE263A}" destId="{D2189C02-3B10-469E-AEAA-F4C253F0C11B}" srcOrd="0" destOrd="0" presId="urn:microsoft.com/office/officeart/2008/layout/LinedList"/>
    <dgm:cxn modelId="{1BDEF7F0-AAC8-49CD-AAD0-D6B230C8B0E2}" type="presOf" srcId="{AFE440DB-B250-4CC5-97D4-4A1671D0CFFC}" destId="{0C3C2F59-5EC3-4966-B60E-9C1791BEC49F}" srcOrd="0" destOrd="0" presId="urn:microsoft.com/office/officeart/2008/layout/LinedList"/>
    <dgm:cxn modelId="{D064CF1E-0D26-4659-9D57-3675E93FF73C}" type="presParOf" srcId="{0C3C2F59-5EC3-4966-B60E-9C1791BEC49F}" destId="{1D156110-46A5-4E28-AD5E-410A4AFFBD49}" srcOrd="0" destOrd="0" presId="urn:microsoft.com/office/officeart/2008/layout/LinedList"/>
    <dgm:cxn modelId="{566A6583-A0B5-46D7-A751-6A9BED784A99}" type="presParOf" srcId="{0C3C2F59-5EC3-4966-B60E-9C1791BEC49F}" destId="{E20B795E-0FDB-4824-BD2D-CEA4D51D2F54}" srcOrd="1" destOrd="0" presId="urn:microsoft.com/office/officeart/2008/layout/LinedList"/>
    <dgm:cxn modelId="{864B1700-B3AB-4B5F-9071-DF4C5DBDC901}" type="presParOf" srcId="{E20B795E-0FDB-4824-BD2D-CEA4D51D2F54}" destId="{FA2C4BF3-CD45-47C5-9D11-F2C410FC73B5}" srcOrd="0" destOrd="0" presId="urn:microsoft.com/office/officeart/2008/layout/LinedList"/>
    <dgm:cxn modelId="{F5D286EF-8C1B-423A-9965-7D06E9EFADAE}" type="presParOf" srcId="{E20B795E-0FDB-4824-BD2D-CEA4D51D2F54}" destId="{B17E5128-5566-4666-A5BD-4140923C4B14}" srcOrd="1" destOrd="0" presId="urn:microsoft.com/office/officeart/2008/layout/LinedList"/>
    <dgm:cxn modelId="{9791D74D-1145-48AB-A3EF-08402C374057}" type="presParOf" srcId="{0C3C2F59-5EC3-4966-B60E-9C1791BEC49F}" destId="{189A44CA-CE5E-4F6C-BFC4-B55824B60D02}" srcOrd="2" destOrd="0" presId="urn:microsoft.com/office/officeart/2008/layout/LinedList"/>
    <dgm:cxn modelId="{B489BD43-D347-4238-B0F5-962DFD7020A1}" type="presParOf" srcId="{0C3C2F59-5EC3-4966-B60E-9C1791BEC49F}" destId="{3E58524B-EFDE-4E09-9008-21D779418187}" srcOrd="3" destOrd="0" presId="urn:microsoft.com/office/officeart/2008/layout/LinedList"/>
    <dgm:cxn modelId="{7379623A-A888-48B4-B3C8-7E3652E0B59B}" type="presParOf" srcId="{3E58524B-EFDE-4E09-9008-21D779418187}" destId="{1D8A6447-D911-4766-9D0D-7C51FEC68D07}" srcOrd="0" destOrd="0" presId="urn:microsoft.com/office/officeart/2008/layout/LinedList"/>
    <dgm:cxn modelId="{AFB5544F-1701-4774-BB6E-0C4EC02517F9}" type="presParOf" srcId="{3E58524B-EFDE-4E09-9008-21D779418187}" destId="{32C0AE6A-F869-47FE-B4F8-405408ECBD5A}" srcOrd="1" destOrd="0" presId="urn:microsoft.com/office/officeart/2008/layout/LinedList"/>
    <dgm:cxn modelId="{DB9E709D-56AE-4F9C-B58D-5107385C0D83}" type="presParOf" srcId="{0C3C2F59-5EC3-4966-B60E-9C1791BEC49F}" destId="{0D1BE131-6FAA-4783-B60F-E4120D3CD353}" srcOrd="4" destOrd="0" presId="urn:microsoft.com/office/officeart/2008/layout/LinedList"/>
    <dgm:cxn modelId="{E7E8C3CE-C847-4422-88EC-32E42AE217DF}" type="presParOf" srcId="{0C3C2F59-5EC3-4966-B60E-9C1791BEC49F}" destId="{24C22460-8FBD-46BE-A0CF-F8A04FDABD97}" srcOrd="5" destOrd="0" presId="urn:microsoft.com/office/officeart/2008/layout/LinedList"/>
    <dgm:cxn modelId="{B2F579A7-3E23-4CD2-9917-B3DAF42F9416}" type="presParOf" srcId="{24C22460-8FBD-46BE-A0CF-F8A04FDABD97}" destId="{AFBEB536-9017-4DF1-97DD-B74091E31F3D}" srcOrd="0" destOrd="0" presId="urn:microsoft.com/office/officeart/2008/layout/LinedList"/>
    <dgm:cxn modelId="{8F199EC2-534B-4B6F-9A4D-BA6393BEB2B8}" type="presParOf" srcId="{24C22460-8FBD-46BE-A0CF-F8A04FDABD97}" destId="{E4ABB1B4-B151-44F2-B11F-37ACC9C71192}" srcOrd="1" destOrd="0" presId="urn:microsoft.com/office/officeart/2008/layout/LinedList"/>
    <dgm:cxn modelId="{7F45CAB3-6586-4811-9E99-0C67F0540559}" type="presParOf" srcId="{0C3C2F59-5EC3-4966-B60E-9C1791BEC49F}" destId="{C505346E-F168-4E92-A4FF-14AC72CD0E91}" srcOrd="6" destOrd="0" presId="urn:microsoft.com/office/officeart/2008/layout/LinedList"/>
    <dgm:cxn modelId="{79910C2F-1065-48AA-B149-E5A012E5F821}" type="presParOf" srcId="{0C3C2F59-5EC3-4966-B60E-9C1791BEC49F}" destId="{4DC29704-D11A-402E-91E0-F889D7464286}" srcOrd="7" destOrd="0" presId="urn:microsoft.com/office/officeart/2008/layout/LinedList"/>
    <dgm:cxn modelId="{B9EF0E95-1E94-42F1-A813-44C885B14272}" type="presParOf" srcId="{4DC29704-D11A-402E-91E0-F889D7464286}" destId="{CC549360-09D0-4103-8A72-AEFDB28C1C5E}" srcOrd="0" destOrd="0" presId="urn:microsoft.com/office/officeart/2008/layout/LinedList"/>
    <dgm:cxn modelId="{F5FA6C00-AD1D-4D3B-8795-8A202C99EB3B}" type="presParOf" srcId="{4DC29704-D11A-402E-91E0-F889D7464286}" destId="{A94E4F7D-F8A6-4926-BE47-CEAB15B824C4}" srcOrd="1" destOrd="0" presId="urn:microsoft.com/office/officeart/2008/layout/LinedList"/>
    <dgm:cxn modelId="{004DC639-8D38-4BE6-9D49-1811270266E1}" type="presParOf" srcId="{0C3C2F59-5EC3-4966-B60E-9C1791BEC49F}" destId="{F88CB09B-FF9C-43AF-A02A-2D09293A493E}" srcOrd="8" destOrd="0" presId="urn:microsoft.com/office/officeart/2008/layout/LinedList"/>
    <dgm:cxn modelId="{A52B278E-5FE0-4B5D-A6ED-3EB4A5877717}" type="presParOf" srcId="{0C3C2F59-5EC3-4966-B60E-9C1791BEC49F}" destId="{43F90A5F-5546-42F3-852F-0FC00BB247F5}" srcOrd="9" destOrd="0" presId="urn:microsoft.com/office/officeart/2008/layout/LinedList"/>
    <dgm:cxn modelId="{553F3E8B-BD0D-4C9A-90D1-0F62EF29B8F0}" type="presParOf" srcId="{43F90A5F-5546-42F3-852F-0FC00BB247F5}" destId="{D2189C02-3B10-469E-AEAA-F4C253F0C11B}" srcOrd="0" destOrd="0" presId="urn:microsoft.com/office/officeart/2008/layout/LinedList"/>
    <dgm:cxn modelId="{627A5079-99F6-4F11-AE8D-1B14165A7EC0}" type="presParOf" srcId="{43F90A5F-5546-42F3-852F-0FC00BB247F5}" destId="{AB209098-9E9D-47A7-8DF0-4F68B83A8E4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D226044-2AE4-4D0F-BD7D-290283569AD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447F06C-9A71-4641-9677-F75FC7B2CB32}">
      <dgm:prSet/>
      <dgm:spPr/>
      <dgm:t>
        <a:bodyPr/>
        <a:lstStyle/>
        <a:p>
          <a:r>
            <a:rPr lang="fr-FR"/>
            <a:t>Architecture claire, évolutive, lean</a:t>
          </a:r>
          <a:endParaRPr lang="en-US"/>
        </a:p>
      </dgm:t>
    </dgm:pt>
    <dgm:pt modelId="{01ACC0E8-5782-46C1-8C5D-BE7F875CBC85}" type="parTrans" cxnId="{E7C65A49-458A-40EC-86B2-C1CC8819E046}">
      <dgm:prSet/>
      <dgm:spPr/>
      <dgm:t>
        <a:bodyPr/>
        <a:lstStyle/>
        <a:p>
          <a:endParaRPr lang="en-US"/>
        </a:p>
      </dgm:t>
    </dgm:pt>
    <dgm:pt modelId="{AE696461-3DFF-472E-B1B4-750BD6175DDF}" type="sibTrans" cxnId="{E7C65A49-458A-40EC-86B2-C1CC8819E046}">
      <dgm:prSet/>
      <dgm:spPr/>
      <dgm:t>
        <a:bodyPr/>
        <a:lstStyle/>
        <a:p>
          <a:endParaRPr lang="en-US"/>
        </a:p>
      </dgm:t>
    </dgm:pt>
    <dgm:pt modelId="{4EDA85A1-71F7-431F-9479-A480613FE8B6}">
      <dgm:prSet/>
      <dgm:spPr/>
      <dgm:t>
        <a:bodyPr/>
        <a:lstStyle/>
        <a:p>
          <a:r>
            <a:rPr lang="fr-FR"/>
            <a:t>Alignée sur les besoins FOOSUS</a:t>
          </a:r>
          <a:endParaRPr lang="en-US"/>
        </a:p>
      </dgm:t>
    </dgm:pt>
    <dgm:pt modelId="{7AB363A1-8441-4CC9-BB38-B81D80FDB07C}" type="parTrans" cxnId="{D5F7B12C-55DC-4388-9B73-4A64FE29D5A4}">
      <dgm:prSet/>
      <dgm:spPr/>
      <dgm:t>
        <a:bodyPr/>
        <a:lstStyle/>
        <a:p>
          <a:endParaRPr lang="en-US"/>
        </a:p>
      </dgm:t>
    </dgm:pt>
    <dgm:pt modelId="{9259AAA6-2A23-4687-A969-4A40FE350C5A}" type="sibTrans" cxnId="{D5F7B12C-55DC-4388-9B73-4A64FE29D5A4}">
      <dgm:prSet/>
      <dgm:spPr/>
      <dgm:t>
        <a:bodyPr/>
        <a:lstStyle/>
        <a:p>
          <a:endParaRPr lang="en-US"/>
        </a:p>
      </dgm:t>
    </dgm:pt>
    <dgm:pt modelId="{FE7904F3-F1D4-482A-848A-5D6C1557D743}">
      <dgm:prSet/>
      <dgm:spPr/>
      <dgm:t>
        <a:bodyPr/>
        <a:lstStyle/>
        <a:p>
          <a:r>
            <a:rPr lang="fr-FR"/>
            <a:t>Migration maîtrisée</a:t>
          </a:r>
          <a:endParaRPr lang="en-US"/>
        </a:p>
      </dgm:t>
    </dgm:pt>
    <dgm:pt modelId="{5343A600-5780-4EC6-8159-44B739AF3BB9}" type="parTrans" cxnId="{A57AC494-87E7-45FE-A5CD-6BBF9AD97BE4}">
      <dgm:prSet/>
      <dgm:spPr/>
      <dgm:t>
        <a:bodyPr/>
        <a:lstStyle/>
        <a:p>
          <a:endParaRPr lang="en-US"/>
        </a:p>
      </dgm:t>
    </dgm:pt>
    <dgm:pt modelId="{6B3B4237-C33B-4046-B7E9-67FBA33C92DD}" type="sibTrans" cxnId="{A57AC494-87E7-45FE-A5CD-6BBF9AD97BE4}">
      <dgm:prSet/>
      <dgm:spPr/>
      <dgm:t>
        <a:bodyPr/>
        <a:lstStyle/>
        <a:p>
          <a:endParaRPr lang="en-US"/>
        </a:p>
      </dgm:t>
    </dgm:pt>
    <dgm:pt modelId="{D4CC27A1-A796-4580-AFA8-51C33C6DF215}">
      <dgm:prSet/>
      <dgm:spPr/>
      <dgm:t>
        <a:bodyPr/>
        <a:lstStyle/>
        <a:p>
          <a:r>
            <a:rPr lang="fr-FR"/>
            <a:t>Dépôt GitHub navigable</a:t>
          </a:r>
          <a:endParaRPr lang="en-US"/>
        </a:p>
      </dgm:t>
    </dgm:pt>
    <dgm:pt modelId="{7B22BF6D-35E5-4DD1-81CC-12314F1ADE0E}" type="parTrans" cxnId="{F8E072E2-E115-4EDE-8F0B-DE553B7A40AB}">
      <dgm:prSet/>
      <dgm:spPr/>
      <dgm:t>
        <a:bodyPr/>
        <a:lstStyle/>
        <a:p>
          <a:endParaRPr lang="en-US"/>
        </a:p>
      </dgm:t>
    </dgm:pt>
    <dgm:pt modelId="{B1D0B049-AC7F-4BBE-B59C-E33BBA25743F}" type="sibTrans" cxnId="{F8E072E2-E115-4EDE-8F0B-DE553B7A40AB}">
      <dgm:prSet/>
      <dgm:spPr/>
      <dgm:t>
        <a:bodyPr/>
        <a:lstStyle/>
        <a:p>
          <a:endParaRPr lang="en-US"/>
        </a:p>
      </dgm:t>
    </dgm:pt>
    <dgm:pt modelId="{7E1AA3DE-DB55-4843-8D02-F88D9E4A9169}">
      <dgm:prSet/>
      <dgm:spPr/>
      <dgm:t>
        <a:bodyPr/>
        <a:lstStyle/>
        <a:p>
          <a:r>
            <a:rPr lang="fr-FR"/>
            <a:t>Base solide pour la phase 2</a:t>
          </a:r>
          <a:endParaRPr lang="en-US"/>
        </a:p>
      </dgm:t>
    </dgm:pt>
    <dgm:pt modelId="{E6C3F164-806A-4685-BEA8-00A4FE5D7D44}" type="parTrans" cxnId="{C780DD75-A426-43D3-95C0-3E4EF7EC98C5}">
      <dgm:prSet/>
      <dgm:spPr/>
      <dgm:t>
        <a:bodyPr/>
        <a:lstStyle/>
        <a:p>
          <a:endParaRPr lang="en-US"/>
        </a:p>
      </dgm:t>
    </dgm:pt>
    <dgm:pt modelId="{2040CC38-4652-4264-A536-BB9FE9C412DF}" type="sibTrans" cxnId="{C780DD75-A426-43D3-95C0-3E4EF7EC98C5}">
      <dgm:prSet/>
      <dgm:spPr/>
      <dgm:t>
        <a:bodyPr/>
        <a:lstStyle/>
        <a:p>
          <a:endParaRPr lang="en-US"/>
        </a:p>
      </dgm:t>
    </dgm:pt>
    <dgm:pt modelId="{641F9E69-6161-4008-9A58-FCA5660FEA6A}" type="pres">
      <dgm:prSet presAssocID="{ED226044-2AE4-4D0F-BD7D-290283569ADA}" presName="linear" presStyleCnt="0">
        <dgm:presLayoutVars>
          <dgm:animLvl val="lvl"/>
          <dgm:resizeHandles val="exact"/>
        </dgm:presLayoutVars>
      </dgm:prSet>
      <dgm:spPr/>
    </dgm:pt>
    <dgm:pt modelId="{094D0D38-1B20-4DFB-9C0F-7B5369C83F80}" type="pres">
      <dgm:prSet presAssocID="{8447F06C-9A71-4641-9677-F75FC7B2CB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8CC3E1D-7458-46DB-8036-924996BE8EB8}" type="pres">
      <dgm:prSet presAssocID="{AE696461-3DFF-472E-B1B4-750BD6175DDF}" presName="spacer" presStyleCnt="0"/>
      <dgm:spPr/>
    </dgm:pt>
    <dgm:pt modelId="{821D8CFF-673A-4E8D-8467-3EB7D6F3E0A1}" type="pres">
      <dgm:prSet presAssocID="{4EDA85A1-71F7-431F-9479-A480613FE8B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DA65B4D-3B69-49D7-9D36-21895217C60E}" type="pres">
      <dgm:prSet presAssocID="{9259AAA6-2A23-4687-A969-4A40FE350C5A}" presName="spacer" presStyleCnt="0"/>
      <dgm:spPr/>
    </dgm:pt>
    <dgm:pt modelId="{4B3C8F68-0BF4-4ED9-9DDC-97A3734C534A}" type="pres">
      <dgm:prSet presAssocID="{FE7904F3-F1D4-482A-848A-5D6C1557D74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2BD1114-E99B-445E-9F35-5F52DDF6DB10}" type="pres">
      <dgm:prSet presAssocID="{6B3B4237-C33B-4046-B7E9-67FBA33C92DD}" presName="spacer" presStyleCnt="0"/>
      <dgm:spPr/>
    </dgm:pt>
    <dgm:pt modelId="{61803D27-8675-4128-97F1-00929E6FC2D5}" type="pres">
      <dgm:prSet presAssocID="{D4CC27A1-A796-4580-AFA8-51C33C6DF21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EEEE064-F74D-4194-94B4-4C70CC06EF12}" type="pres">
      <dgm:prSet presAssocID="{B1D0B049-AC7F-4BBE-B59C-E33BBA25743F}" presName="spacer" presStyleCnt="0"/>
      <dgm:spPr/>
    </dgm:pt>
    <dgm:pt modelId="{4612BE03-FA64-44D5-93AB-F0A11B97B3A4}" type="pres">
      <dgm:prSet presAssocID="{7E1AA3DE-DB55-4843-8D02-F88D9E4A916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5F7B12C-55DC-4388-9B73-4A64FE29D5A4}" srcId="{ED226044-2AE4-4D0F-BD7D-290283569ADA}" destId="{4EDA85A1-71F7-431F-9479-A480613FE8B6}" srcOrd="1" destOrd="0" parTransId="{7AB363A1-8441-4CC9-BB38-B81D80FDB07C}" sibTransId="{9259AAA6-2A23-4687-A969-4A40FE350C5A}"/>
    <dgm:cxn modelId="{E7C65A49-458A-40EC-86B2-C1CC8819E046}" srcId="{ED226044-2AE4-4D0F-BD7D-290283569ADA}" destId="{8447F06C-9A71-4641-9677-F75FC7B2CB32}" srcOrd="0" destOrd="0" parTransId="{01ACC0E8-5782-46C1-8C5D-BE7F875CBC85}" sibTransId="{AE696461-3DFF-472E-B1B4-750BD6175DDF}"/>
    <dgm:cxn modelId="{C780DD75-A426-43D3-95C0-3E4EF7EC98C5}" srcId="{ED226044-2AE4-4D0F-BD7D-290283569ADA}" destId="{7E1AA3DE-DB55-4843-8D02-F88D9E4A9169}" srcOrd="4" destOrd="0" parTransId="{E6C3F164-806A-4685-BEA8-00A4FE5D7D44}" sibTransId="{2040CC38-4652-4264-A536-BB9FE9C412DF}"/>
    <dgm:cxn modelId="{71CD6A7F-9F2D-467F-AEEF-EFD8C1D2817D}" type="presOf" srcId="{FE7904F3-F1D4-482A-848A-5D6C1557D743}" destId="{4B3C8F68-0BF4-4ED9-9DDC-97A3734C534A}" srcOrd="0" destOrd="0" presId="urn:microsoft.com/office/officeart/2005/8/layout/vList2"/>
    <dgm:cxn modelId="{A57AC494-87E7-45FE-A5CD-6BBF9AD97BE4}" srcId="{ED226044-2AE4-4D0F-BD7D-290283569ADA}" destId="{FE7904F3-F1D4-482A-848A-5D6C1557D743}" srcOrd="2" destOrd="0" parTransId="{5343A600-5780-4EC6-8159-44B739AF3BB9}" sibTransId="{6B3B4237-C33B-4046-B7E9-67FBA33C92DD}"/>
    <dgm:cxn modelId="{B850EA99-85EB-4B26-ADCE-60F5CD6E8B81}" type="presOf" srcId="{7E1AA3DE-DB55-4843-8D02-F88D9E4A9169}" destId="{4612BE03-FA64-44D5-93AB-F0A11B97B3A4}" srcOrd="0" destOrd="0" presId="urn:microsoft.com/office/officeart/2005/8/layout/vList2"/>
    <dgm:cxn modelId="{2CB911A9-165A-4B9A-9E18-CAABFCD92DAE}" type="presOf" srcId="{4EDA85A1-71F7-431F-9479-A480613FE8B6}" destId="{821D8CFF-673A-4E8D-8467-3EB7D6F3E0A1}" srcOrd="0" destOrd="0" presId="urn:microsoft.com/office/officeart/2005/8/layout/vList2"/>
    <dgm:cxn modelId="{9E67D7AE-801D-4066-89EB-32C6F62C3E30}" type="presOf" srcId="{8447F06C-9A71-4641-9677-F75FC7B2CB32}" destId="{094D0D38-1B20-4DFB-9C0F-7B5369C83F80}" srcOrd="0" destOrd="0" presId="urn:microsoft.com/office/officeart/2005/8/layout/vList2"/>
    <dgm:cxn modelId="{BBF15AB0-6EAA-4A9F-9DF0-A4F01D73EDDA}" type="presOf" srcId="{D4CC27A1-A796-4580-AFA8-51C33C6DF215}" destId="{61803D27-8675-4128-97F1-00929E6FC2D5}" srcOrd="0" destOrd="0" presId="urn:microsoft.com/office/officeart/2005/8/layout/vList2"/>
    <dgm:cxn modelId="{F8E072E2-E115-4EDE-8F0B-DE553B7A40AB}" srcId="{ED226044-2AE4-4D0F-BD7D-290283569ADA}" destId="{D4CC27A1-A796-4580-AFA8-51C33C6DF215}" srcOrd="3" destOrd="0" parTransId="{7B22BF6D-35E5-4DD1-81CC-12314F1ADE0E}" sibTransId="{B1D0B049-AC7F-4BBE-B59C-E33BBA25743F}"/>
    <dgm:cxn modelId="{3C368FE4-159C-4566-ABEA-8C4CF9925FE1}" type="presOf" srcId="{ED226044-2AE4-4D0F-BD7D-290283569ADA}" destId="{641F9E69-6161-4008-9A58-FCA5660FEA6A}" srcOrd="0" destOrd="0" presId="urn:microsoft.com/office/officeart/2005/8/layout/vList2"/>
    <dgm:cxn modelId="{19DE641B-7874-4972-8C72-4241335E602C}" type="presParOf" srcId="{641F9E69-6161-4008-9A58-FCA5660FEA6A}" destId="{094D0D38-1B20-4DFB-9C0F-7B5369C83F80}" srcOrd="0" destOrd="0" presId="urn:microsoft.com/office/officeart/2005/8/layout/vList2"/>
    <dgm:cxn modelId="{777AF15E-6EFB-4356-BB01-B88582B5FA75}" type="presParOf" srcId="{641F9E69-6161-4008-9A58-FCA5660FEA6A}" destId="{58CC3E1D-7458-46DB-8036-924996BE8EB8}" srcOrd="1" destOrd="0" presId="urn:microsoft.com/office/officeart/2005/8/layout/vList2"/>
    <dgm:cxn modelId="{A8A5B912-6C1A-4C43-98C2-C51B08788666}" type="presParOf" srcId="{641F9E69-6161-4008-9A58-FCA5660FEA6A}" destId="{821D8CFF-673A-4E8D-8467-3EB7D6F3E0A1}" srcOrd="2" destOrd="0" presId="urn:microsoft.com/office/officeart/2005/8/layout/vList2"/>
    <dgm:cxn modelId="{5A9BEE44-D2F7-446A-9CB3-016783512E42}" type="presParOf" srcId="{641F9E69-6161-4008-9A58-FCA5660FEA6A}" destId="{CDA65B4D-3B69-49D7-9D36-21895217C60E}" srcOrd="3" destOrd="0" presId="urn:microsoft.com/office/officeart/2005/8/layout/vList2"/>
    <dgm:cxn modelId="{89474F88-C2F0-40F7-9F13-A2A35A355792}" type="presParOf" srcId="{641F9E69-6161-4008-9A58-FCA5660FEA6A}" destId="{4B3C8F68-0BF4-4ED9-9DDC-97A3734C534A}" srcOrd="4" destOrd="0" presId="urn:microsoft.com/office/officeart/2005/8/layout/vList2"/>
    <dgm:cxn modelId="{784912A7-0352-4256-A8A3-E77B7E17D1CD}" type="presParOf" srcId="{641F9E69-6161-4008-9A58-FCA5660FEA6A}" destId="{E2BD1114-E99B-445E-9F35-5F52DDF6DB10}" srcOrd="5" destOrd="0" presId="urn:microsoft.com/office/officeart/2005/8/layout/vList2"/>
    <dgm:cxn modelId="{542D0FE1-304A-4A51-AADB-9D6497CE9B89}" type="presParOf" srcId="{641F9E69-6161-4008-9A58-FCA5660FEA6A}" destId="{61803D27-8675-4128-97F1-00929E6FC2D5}" srcOrd="6" destOrd="0" presId="urn:microsoft.com/office/officeart/2005/8/layout/vList2"/>
    <dgm:cxn modelId="{C9C4501A-39D1-4A88-B271-B1B48B626E76}" type="presParOf" srcId="{641F9E69-6161-4008-9A58-FCA5660FEA6A}" destId="{5EEEE064-F74D-4194-94B4-4C70CC06EF12}" srcOrd="7" destOrd="0" presId="urn:microsoft.com/office/officeart/2005/8/layout/vList2"/>
    <dgm:cxn modelId="{2F9F2654-23CF-466B-BD80-C07C6AF98CFB}" type="presParOf" srcId="{641F9E69-6161-4008-9A58-FCA5660FEA6A}" destId="{4612BE03-FA64-44D5-93AB-F0A11B97B3A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4CAE7F-1C0A-4250-83EE-CEF289CAB773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D96219-CC4A-4A3F-8B3F-1CFBC815F2B1}">
      <dgm:prSet/>
      <dgm:spPr/>
      <dgm:t>
        <a:bodyPr/>
        <a:lstStyle/>
        <a:p>
          <a:r>
            <a:rPr lang="fr-FR"/>
            <a:t>Consommateurs : expérience fluide, mobile-first</a:t>
          </a:r>
          <a:endParaRPr lang="en-US"/>
        </a:p>
      </dgm:t>
    </dgm:pt>
    <dgm:pt modelId="{FC205250-11D7-421E-B8A9-FAA9875A46F4}" type="parTrans" cxnId="{6D221B9D-AE7A-41C8-AB63-06D6800B2362}">
      <dgm:prSet/>
      <dgm:spPr/>
      <dgm:t>
        <a:bodyPr/>
        <a:lstStyle/>
        <a:p>
          <a:endParaRPr lang="en-US"/>
        </a:p>
      </dgm:t>
    </dgm:pt>
    <dgm:pt modelId="{0FE3B2D0-664D-414F-BD91-5EDF8258E86C}" type="sibTrans" cxnId="{6D221B9D-AE7A-41C8-AB63-06D6800B2362}">
      <dgm:prSet/>
      <dgm:spPr/>
      <dgm:t>
        <a:bodyPr/>
        <a:lstStyle/>
        <a:p>
          <a:endParaRPr lang="en-US"/>
        </a:p>
      </dgm:t>
    </dgm:pt>
    <dgm:pt modelId="{1F8A8B2D-3252-494F-AD00-73452A2B1D11}">
      <dgm:prSet/>
      <dgm:spPr/>
      <dgm:t>
        <a:bodyPr/>
        <a:lstStyle/>
        <a:p>
          <a:r>
            <a:rPr lang="fr-FR"/>
            <a:t>Fournisseurs : visibilité, gestion des offres</a:t>
          </a:r>
          <a:endParaRPr lang="en-US"/>
        </a:p>
      </dgm:t>
    </dgm:pt>
    <dgm:pt modelId="{E5CBBC2C-67A4-437F-9039-6FE100B23CE7}" type="parTrans" cxnId="{F13898A1-8B56-4265-905D-CCA1D6F01897}">
      <dgm:prSet/>
      <dgm:spPr/>
      <dgm:t>
        <a:bodyPr/>
        <a:lstStyle/>
        <a:p>
          <a:endParaRPr lang="en-US"/>
        </a:p>
      </dgm:t>
    </dgm:pt>
    <dgm:pt modelId="{92687EAB-1C73-4533-A698-5CA09DE4F6F4}" type="sibTrans" cxnId="{F13898A1-8B56-4265-905D-CCA1D6F01897}">
      <dgm:prSet/>
      <dgm:spPr/>
      <dgm:t>
        <a:bodyPr/>
        <a:lstStyle/>
        <a:p>
          <a:endParaRPr lang="en-US"/>
        </a:p>
      </dgm:t>
    </dgm:pt>
    <dgm:pt modelId="{776A0838-A10D-4D32-9D23-002BE444FC46}">
      <dgm:prSet/>
      <dgm:spPr/>
      <dgm:t>
        <a:bodyPr/>
        <a:lstStyle/>
        <a:p>
          <a:r>
            <a:rPr lang="fr-FR"/>
            <a:t>Back‑office : supervision, qualité, support</a:t>
          </a:r>
          <a:endParaRPr lang="en-US"/>
        </a:p>
      </dgm:t>
    </dgm:pt>
    <dgm:pt modelId="{784B1B20-3FC4-49FC-A6C2-983F92FBD10D}" type="parTrans" cxnId="{B9CAA1C1-513A-48EA-87EF-867F493BA5FF}">
      <dgm:prSet/>
      <dgm:spPr/>
      <dgm:t>
        <a:bodyPr/>
        <a:lstStyle/>
        <a:p>
          <a:endParaRPr lang="en-US"/>
        </a:p>
      </dgm:t>
    </dgm:pt>
    <dgm:pt modelId="{A1394D74-E534-4098-B5F8-1622D317E543}" type="sibTrans" cxnId="{B9CAA1C1-513A-48EA-87EF-867F493BA5FF}">
      <dgm:prSet/>
      <dgm:spPr/>
      <dgm:t>
        <a:bodyPr/>
        <a:lstStyle/>
        <a:p>
          <a:endParaRPr lang="en-US"/>
        </a:p>
      </dgm:t>
    </dgm:pt>
    <dgm:pt modelId="{C51A6D91-2435-41D1-A1F1-CC48FB919B95}">
      <dgm:prSet/>
      <dgm:spPr/>
      <dgm:t>
        <a:bodyPr/>
        <a:lstStyle/>
        <a:p>
          <a:r>
            <a:rPr lang="fr-FR"/>
            <a:t>Direction : vision, pilotage, croissance</a:t>
          </a:r>
          <a:endParaRPr lang="en-US"/>
        </a:p>
      </dgm:t>
    </dgm:pt>
    <dgm:pt modelId="{78C3E236-0095-4EE5-9F42-E559ABCDE07D}" type="parTrans" cxnId="{989F5648-FFA9-429E-B330-45CD23C2B1CB}">
      <dgm:prSet/>
      <dgm:spPr/>
      <dgm:t>
        <a:bodyPr/>
        <a:lstStyle/>
        <a:p>
          <a:endParaRPr lang="en-US"/>
        </a:p>
      </dgm:t>
    </dgm:pt>
    <dgm:pt modelId="{485EA9F2-B35C-414F-9EB1-7EAE3BFF0DE2}" type="sibTrans" cxnId="{989F5648-FFA9-429E-B330-45CD23C2B1CB}">
      <dgm:prSet/>
      <dgm:spPr/>
      <dgm:t>
        <a:bodyPr/>
        <a:lstStyle/>
        <a:p>
          <a:endParaRPr lang="en-US"/>
        </a:p>
      </dgm:t>
    </dgm:pt>
    <dgm:pt modelId="{9659A1D4-3E94-4C75-ACD0-120EEB32EF66}">
      <dgm:prSet/>
      <dgm:spPr/>
      <dgm:t>
        <a:bodyPr/>
        <a:lstStyle/>
        <a:p>
          <a:r>
            <a:rPr lang="fr-FR"/>
            <a:t>Équipes techniques : interopérabilité, migration maîtrisée</a:t>
          </a:r>
          <a:endParaRPr lang="en-US"/>
        </a:p>
      </dgm:t>
    </dgm:pt>
    <dgm:pt modelId="{1FBBF83B-E186-4BB9-AC86-D1B9263F05A3}" type="parTrans" cxnId="{D3B0B250-EB73-4438-8492-D03049864D03}">
      <dgm:prSet/>
      <dgm:spPr/>
      <dgm:t>
        <a:bodyPr/>
        <a:lstStyle/>
        <a:p>
          <a:endParaRPr lang="en-US"/>
        </a:p>
      </dgm:t>
    </dgm:pt>
    <dgm:pt modelId="{92BC32D7-7293-40A4-A2B2-982B55DB0159}" type="sibTrans" cxnId="{D3B0B250-EB73-4438-8492-D03049864D03}">
      <dgm:prSet/>
      <dgm:spPr/>
      <dgm:t>
        <a:bodyPr/>
        <a:lstStyle/>
        <a:p>
          <a:endParaRPr lang="en-US"/>
        </a:p>
      </dgm:t>
    </dgm:pt>
    <dgm:pt modelId="{DDE47E88-9B91-46BD-A127-5FF7AF63B4E9}" type="pres">
      <dgm:prSet presAssocID="{1E4CAE7F-1C0A-4250-83EE-CEF289CAB773}" presName="diagram" presStyleCnt="0">
        <dgm:presLayoutVars>
          <dgm:dir/>
          <dgm:resizeHandles val="exact"/>
        </dgm:presLayoutVars>
      </dgm:prSet>
      <dgm:spPr/>
    </dgm:pt>
    <dgm:pt modelId="{7CA82D87-0F14-42C4-B4E6-1C8CA445A0DB}" type="pres">
      <dgm:prSet presAssocID="{CAD96219-CC4A-4A3F-8B3F-1CFBC815F2B1}" presName="node" presStyleLbl="node1" presStyleIdx="0" presStyleCnt="5">
        <dgm:presLayoutVars>
          <dgm:bulletEnabled val="1"/>
        </dgm:presLayoutVars>
      </dgm:prSet>
      <dgm:spPr/>
    </dgm:pt>
    <dgm:pt modelId="{7B33E369-CED6-410E-985B-64F1F452B0A9}" type="pres">
      <dgm:prSet presAssocID="{0FE3B2D0-664D-414F-BD91-5EDF8258E86C}" presName="sibTrans" presStyleCnt="0"/>
      <dgm:spPr/>
    </dgm:pt>
    <dgm:pt modelId="{B63A2F01-25C7-4678-8210-520D142BFFC1}" type="pres">
      <dgm:prSet presAssocID="{1F8A8B2D-3252-494F-AD00-73452A2B1D11}" presName="node" presStyleLbl="node1" presStyleIdx="1" presStyleCnt="5">
        <dgm:presLayoutVars>
          <dgm:bulletEnabled val="1"/>
        </dgm:presLayoutVars>
      </dgm:prSet>
      <dgm:spPr/>
    </dgm:pt>
    <dgm:pt modelId="{AE3665FA-846C-4417-8B94-C02B228729EC}" type="pres">
      <dgm:prSet presAssocID="{92687EAB-1C73-4533-A698-5CA09DE4F6F4}" presName="sibTrans" presStyleCnt="0"/>
      <dgm:spPr/>
    </dgm:pt>
    <dgm:pt modelId="{07038B83-75AF-4ACB-A914-9278CCE22919}" type="pres">
      <dgm:prSet presAssocID="{776A0838-A10D-4D32-9D23-002BE444FC46}" presName="node" presStyleLbl="node1" presStyleIdx="2" presStyleCnt="5">
        <dgm:presLayoutVars>
          <dgm:bulletEnabled val="1"/>
        </dgm:presLayoutVars>
      </dgm:prSet>
      <dgm:spPr/>
    </dgm:pt>
    <dgm:pt modelId="{90FA88A5-50DD-4973-8BD3-5A4B526862C2}" type="pres">
      <dgm:prSet presAssocID="{A1394D74-E534-4098-B5F8-1622D317E543}" presName="sibTrans" presStyleCnt="0"/>
      <dgm:spPr/>
    </dgm:pt>
    <dgm:pt modelId="{D0B8BA96-E5A0-4C98-8ABC-A03EFC1D009D}" type="pres">
      <dgm:prSet presAssocID="{C51A6D91-2435-41D1-A1F1-CC48FB919B95}" presName="node" presStyleLbl="node1" presStyleIdx="3" presStyleCnt="5">
        <dgm:presLayoutVars>
          <dgm:bulletEnabled val="1"/>
        </dgm:presLayoutVars>
      </dgm:prSet>
      <dgm:spPr/>
    </dgm:pt>
    <dgm:pt modelId="{DC1E9474-F0C4-4104-AC0D-D207F2168938}" type="pres">
      <dgm:prSet presAssocID="{485EA9F2-B35C-414F-9EB1-7EAE3BFF0DE2}" presName="sibTrans" presStyleCnt="0"/>
      <dgm:spPr/>
    </dgm:pt>
    <dgm:pt modelId="{9C71E326-9820-4872-915A-07DE5C8B43B8}" type="pres">
      <dgm:prSet presAssocID="{9659A1D4-3E94-4C75-ACD0-120EEB32EF66}" presName="node" presStyleLbl="node1" presStyleIdx="4" presStyleCnt="5">
        <dgm:presLayoutVars>
          <dgm:bulletEnabled val="1"/>
        </dgm:presLayoutVars>
      </dgm:prSet>
      <dgm:spPr/>
    </dgm:pt>
  </dgm:ptLst>
  <dgm:cxnLst>
    <dgm:cxn modelId="{7E7DB901-C260-4FB8-9ED5-46D1700A8496}" type="presOf" srcId="{C51A6D91-2435-41D1-A1F1-CC48FB919B95}" destId="{D0B8BA96-E5A0-4C98-8ABC-A03EFC1D009D}" srcOrd="0" destOrd="0" presId="urn:microsoft.com/office/officeart/2005/8/layout/default"/>
    <dgm:cxn modelId="{28389E22-53A0-4FBE-9285-ADCD3119E1C6}" type="presOf" srcId="{776A0838-A10D-4D32-9D23-002BE444FC46}" destId="{07038B83-75AF-4ACB-A914-9278CCE22919}" srcOrd="0" destOrd="0" presId="urn:microsoft.com/office/officeart/2005/8/layout/default"/>
    <dgm:cxn modelId="{BF63F627-2D0B-4B21-B480-3C071CDA63A5}" type="presOf" srcId="{1E4CAE7F-1C0A-4250-83EE-CEF289CAB773}" destId="{DDE47E88-9B91-46BD-A127-5FF7AF63B4E9}" srcOrd="0" destOrd="0" presId="urn:microsoft.com/office/officeart/2005/8/layout/default"/>
    <dgm:cxn modelId="{E7BB9F38-716C-493D-B45D-CD816F403E1E}" type="presOf" srcId="{9659A1D4-3E94-4C75-ACD0-120EEB32EF66}" destId="{9C71E326-9820-4872-915A-07DE5C8B43B8}" srcOrd="0" destOrd="0" presId="urn:microsoft.com/office/officeart/2005/8/layout/default"/>
    <dgm:cxn modelId="{C6E0C85C-7555-4E0D-8965-DEA9FD62B105}" type="presOf" srcId="{CAD96219-CC4A-4A3F-8B3F-1CFBC815F2B1}" destId="{7CA82D87-0F14-42C4-B4E6-1C8CA445A0DB}" srcOrd="0" destOrd="0" presId="urn:microsoft.com/office/officeart/2005/8/layout/default"/>
    <dgm:cxn modelId="{989F5648-FFA9-429E-B330-45CD23C2B1CB}" srcId="{1E4CAE7F-1C0A-4250-83EE-CEF289CAB773}" destId="{C51A6D91-2435-41D1-A1F1-CC48FB919B95}" srcOrd="3" destOrd="0" parTransId="{78C3E236-0095-4EE5-9F42-E559ABCDE07D}" sibTransId="{485EA9F2-B35C-414F-9EB1-7EAE3BFF0DE2}"/>
    <dgm:cxn modelId="{D3B0B250-EB73-4438-8492-D03049864D03}" srcId="{1E4CAE7F-1C0A-4250-83EE-CEF289CAB773}" destId="{9659A1D4-3E94-4C75-ACD0-120EEB32EF66}" srcOrd="4" destOrd="0" parTransId="{1FBBF83B-E186-4BB9-AC86-D1B9263F05A3}" sibTransId="{92BC32D7-7293-40A4-A2B2-982B55DB0159}"/>
    <dgm:cxn modelId="{59062085-2517-4E12-81E4-322E168EFFBA}" type="presOf" srcId="{1F8A8B2D-3252-494F-AD00-73452A2B1D11}" destId="{B63A2F01-25C7-4678-8210-520D142BFFC1}" srcOrd="0" destOrd="0" presId="urn:microsoft.com/office/officeart/2005/8/layout/default"/>
    <dgm:cxn modelId="{6D221B9D-AE7A-41C8-AB63-06D6800B2362}" srcId="{1E4CAE7F-1C0A-4250-83EE-CEF289CAB773}" destId="{CAD96219-CC4A-4A3F-8B3F-1CFBC815F2B1}" srcOrd="0" destOrd="0" parTransId="{FC205250-11D7-421E-B8A9-FAA9875A46F4}" sibTransId="{0FE3B2D0-664D-414F-BD91-5EDF8258E86C}"/>
    <dgm:cxn modelId="{F13898A1-8B56-4265-905D-CCA1D6F01897}" srcId="{1E4CAE7F-1C0A-4250-83EE-CEF289CAB773}" destId="{1F8A8B2D-3252-494F-AD00-73452A2B1D11}" srcOrd="1" destOrd="0" parTransId="{E5CBBC2C-67A4-437F-9039-6FE100B23CE7}" sibTransId="{92687EAB-1C73-4533-A698-5CA09DE4F6F4}"/>
    <dgm:cxn modelId="{B9CAA1C1-513A-48EA-87EF-867F493BA5FF}" srcId="{1E4CAE7F-1C0A-4250-83EE-CEF289CAB773}" destId="{776A0838-A10D-4D32-9D23-002BE444FC46}" srcOrd="2" destOrd="0" parTransId="{784B1B20-3FC4-49FC-A6C2-983F92FBD10D}" sibTransId="{A1394D74-E534-4098-B5F8-1622D317E543}"/>
    <dgm:cxn modelId="{26C8AC51-6108-4349-A898-B6A5728C5A18}" type="presParOf" srcId="{DDE47E88-9B91-46BD-A127-5FF7AF63B4E9}" destId="{7CA82D87-0F14-42C4-B4E6-1C8CA445A0DB}" srcOrd="0" destOrd="0" presId="urn:microsoft.com/office/officeart/2005/8/layout/default"/>
    <dgm:cxn modelId="{304DB4F8-7DCD-49F4-BDF0-9819A96019BD}" type="presParOf" srcId="{DDE47E88-9B91-46BD-A127-5FF7AF63B4E9}" destId="{7B33E369-CED6-410E-985B-64F1F452B0A9}" srcOrd="1" destOrd="0" presId="urn:microsoft.com/office/officeart/2005/8/layout/default"/>
    <dgm:cxn modelId="{EBF18E5D-EE69-4B39-B98A-37E22148A217}" type="presParOf" srcId="{DDE47E88-9B91-46BD-A127-5FF7AF63B4E9}" destId="{B63A2F01-25C7-4678-8210-520D142BFFC1}" srcOrd="2" destOrd="0" presId="urn:microsoft.com/office/officeart/2005/8/layout/default"/>
    <dgm:cxn modelId="{152B7D39-CAE1-451A-A564-AD79B14BE7A0}" type="presParOf" srcId="{DDE47E88-9B91-46BD-A127-5FF7AF63B4E9}" destId="{AE3665FA-846C-4417-8B94-C02B228729EC}" srcOrd="3" destOrd="0" presId="urn:microsoft.com/office/officeart/2005/8/layout/default"/>
    <dgm:cxn modelId="{A65835E6-D016-45AD-A7DC-330BF5A0DC77}" type="presParOf" srcId="{DDE47E88-9B91-46BD-A127-5FF7AF63B4E9}" destId="{07038B83-75AF-4ACB-A914-9278CCE22919}" srcOrd="4" destOrd="0" presId="urn:microsoft.com/office/officeart/2005/8/layout/default"/>
    <dgm:cxn modelId="{5B1AE87F-47CD-4794-8ED3-4C26F2A804A5}" type="presParOf" srcId="{DDE47E88-9B91-46BD-A127-5FF7AF63B4E9}" destId="{90FA88A5-50DD-4973-8BD3-5A4B526862C2}" srcOrd="5" destOrd="0" presId="urn:microsoft.com/office/officeart/2005/8/layout/default"/>
    <dgm:cxn modelId="{B6BFEABC-E7C1-499A-AB3D-98AC5107865A}" type="presParOf" srcId="{DDE47E88-9B91-46BD-A127-5FF7AF63B4E9}" destId="{D0B8BA96-E5A0-4C98-8ABC-A03EFC1D009D}" srcOrd="6" destOrd="0" presId="urn:microsoft.com/office/officeart/2005/8/layout/default"/>
    <dgm:cxn modelId="{AC34C57D-E2AF-4CA3-99EA-FE1F590F600E}" type="presParOf" srcId="{DDE47E88-9B91-46BD-A127-5FF7AF63B4E9}" destId="{DC1E9474-F0C4-4104-AC0D-D207F2168938}" srcOrd="7" destOrd="0" presId="urn:microsoft.com/office/officeart/2005/8/layout/default"/>
    <dgm:cxn modelId="{179C4950-F6A6-4158-ABF7-DEC95D7A374B}" type="presParOf" srcId="{DDE47E88-9B91-46BD-A127-5FF7AF63B4E9}" destId="{9C71E326-9820-4872-915A-07DE5C8B43B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1EC81F-1760-4D01-A17F-20D55FAA56C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81E43DC-615C-491C-84EF-452EB1F1CAEF}">
      <dgm:prSet/>
      <dgm:spPr/>
      <dgm:t>
        <a:bodyPr/>
        <a:lstStyle/>
        <a:p>
          <a:r>
            <a:rPr lang="fr-FR"/>
            <a:t>SLA : 99.9 %, &lt;500 ms, &lt;0.1 % erreurs</a:t>
          </a:r>
          <a:endParaRPr lang="en-US"/>
        </a:p>
      </dgm:t>
    </dgm:pt>
    <dgm:pt modelId="{EEF7ECA4-D920-40EC-A894-7BDD3457F9AB}" type="parTrans" cxnId="{64562131-8350-4A38-AE13-00D97A7515E5}">
      <dgm:prSet/>
      <dgm:spPr/>
      <dgm:t>
        <a:bodyPr/>
        <a:lstStyle/>
        <a:p>
          <a:endParaRPr lang="en-US"/>
        </a:p>
      </dgm:t>
    </dgm:pt>
    <dgm:pt modelId="{9304CB77-025F-4E20-BA1F-263183F9C265}" type="sibTrans" cxnId="{64562131-8350-4A38-AE13-00D97A7515E5}">
      <dgm:prSet/>
      <dgm:spPr/>
      <dgm:t>
        <a:bodyPr/>
        <a:lstStyle/>
        <a:p>
          <a:endParaRPr lang="en-US"/>
        </a:p>
      </dgm:t>
    </dgm:pt>
    <dgm:pt modelId="{D2A96B53-59C6-4EAB-8767-D1C28BDC1508}">
      <dgm:prSet/>
      <dgm:spPr/>
      <dgm:t>
        <a:bodyPr/>
        <a:lstStyle/>
        <a:p>
          <a:r>
            <a:rPr lang="fr-FR"/>
            <a:t>SLO par service (Search, Catalogue, Geo…)</a:t>
          </a:r>
          <a:endParaRPr lang="en-US"/>
        </a:p>
      </dgm:t>
    </dgm:pt>
    <dgm:pt modelId="{41DA7781-E83E-46C0-AD14-B2534C4DDD36}" type="parTrans" cxnId="{5127FFCD-D3B8-4842-A0B5-E218B961D461}">
      <dgm:prSet/>
      <dgm:spPr/>
      <dgm:t>
        <a:bodyPr/>
        <a:lstStyle/>
        <a:p>
          <a:endParaRPr lang="en-US"/>
        </a:p>
      </dgm:t>
    </dgm:pt>
    <dgm:pt modelId="{C0E6FA36-DF06-44B6-9F40-2A03E82B3EEA}" type="sibTrans" cxnId="{5127FFCD-D3B8-4842-A0B5-E218B961D461}">
      <dgm:prSet/>
      <dgm:spPr/>
      <dgm:t>
        <a:bodyPr/>
        <a:lstStyle/>
        <a:p>
          <a:endParaRPr lang="en-US"/>
        </a:p>
      </dgm:t>
    </dgm:pt>
    <dgm:pt modelId="{D0CCD67C-8A17-4612-B4D1-3E7F8C8DFCCE}">
      <dgm:prSet/>
      <dgm:spPr/>
      <dgm:t>
        <a:bodyPr/>
        <a:lstStyle/>
        <a:p>
          <a:r>
            <a:rPr lang="fr-FR"/>
            <a:t>SLI : latence P95, taux d’erreur, disponibilité</a:t>
          </a:r>
          <a:endParaRPr lang="en-US"/>
        </a:p>
      </dgm:t>
    </dgm:pt>
    <dgm:pt modelId="{7E15765F-6DE3-4A21-AD91-758FD32023F3}" type="parTrans" cxnId="{11ED5DFD-5E7D-41A5-BE8F-B7DC487EF29A}">
      <dgm:prSet/>
      <dgm:spPr/>
      <dgm:t>
        <a:bodyPr/>
        <a:lstStyle/>
        <a:p>
          <a:endParaRPr lang="en-US"/>
        </a:p>
      </dgm:t>
    </dgm:pt>
    <dgm:pt modelId="{FDCDDE14-F2FF-4CF8-B963-5CBC33435978}" type="sibTrans" cxnId="{11ED5DFD-5E7D-41A5-BE8F-B7DC487EF29A}">
      <dgm:prSet/>
      <dgm:spPr/>
      <dgm:t>
        <a:bodyPr/>
        <a:lstStyle/>
        <a:p>
          <a:endParaRPr lang="en-US"/>
        </a:p>
      </dgm:t>
    </dgm:pt>
    <dgm:pt modelId="{B97EF0DD-0C3F-49E2-A547-F4586D45630E}">
      <dgm:prSet/>
      <dgm:spPr/>
      <dgm:t>
        <a:bodyPr/>
        <a:lstStyle/>
        <a:p>
          <a:r>
            <a:rPr lang="fr-FR"/>
            <a:t>Livraisons fréquentes (&lt; 1 semaine)</a:t>
          </a:r>
          <a:endParaRPr lang="en-US"/>
        </a:p>
      </dgm:t>
    </dgm:pt>
    <dgm:pt modelId="{27CECA6C-187B-4560-BCC4-86B2E7CC3259}" type="parTrans" cxnId="{F6E7BE2D-DA87-4CA5-B7E2-D97EA56C922F}">
      <dgm:prSet/>
      <dgm:spPr/>
      <dgm:t>
        <a:bodyPr/>
        <a:lstStyle/>
        <a:p>
          <a:endParaRPr lang="en-US"/>
        </a:p>
      </dgm:t>
    </dgm:pt>
    <dgm:pt modelId="{FC3A74C2-A616-4830-9DB9-C728459DB3E2}" type="sibTrans" cxnId="{F6E7BE2D-DA87-4CA5-B7E2-D97EA56C922F}">
      <dgm:prSet/>
      <dgm:spPr/>
      <dgm:t>
        <a:bodyPr/>
        <a:lstStyle/>
        <a:p>
          <a:endParaRPr lang="en-US"/>
        </a:p>
      </dgm:t>
    </dgm:pt>
    <dgm:pt modelId="{71047210-8B7F-44BA-BF82-6E39E7E88901}">
      <dgm:prSet/>
      <dgm:spPr/>
      <dgm:t>
        <a:bodyPr/>
        <a:lstStyle/>
        <a:p>
          <a:r>
            <a:rPr lang="fr-FR"/>
            <a:t>Réduction des incidents</a:t>
          </a:r>
          <a:endParaRPr lang="en-US"/>
        </a:p>
      </dgm:t>
    </dgm:pt>
    <dgm:pt modelId="{477157E3-15A8-4846-9E0E-CA4001A95EAF}" type="parTrans" cxnId="{161F27D5-5D36-44EC-9F4E-360FC9319C3C}">
      <dgm:prSet/>
      <dgm:spPr/>
      <dgm:t>
        <a:bodyPr/>
        <a:lstStyle/>
        <a:p>
          <a:endParaRPr lang="en-US"/>
        </a:p>
      </dgm:t>
    </dgm:pt>
    <dgm:pt modelId="{364B72D6-ED7F-4C81-A96F-430BF9DF0AF7}" type="sibTrans" cxnId="{161F27D5-5D36-44EC-9F4E-360FC9319C3C}">
      <dgm:prSet/>
      <dgm:spPr/>
      <dgm:t>
        <a:bodyPr/>
        <a:lstStyle/>
        <a:p>
          <a:endParaRPr lang="en-US"/>
        </a:p>
      </dgm:t>
    </dgm:pt>
    <dgm:pt modelId="{BF01151E-4D09-4840-B1EC-A5178D0E6772}">
      <dgm:prSet/>
      <dgm:spPr/>
      <dgm:t>
        <a:bodyPr/>
        <a:lstStyle/>
        <a:p>
          <a:r>
            <a:rPr lang="fr-FR"/>
            <a:t>Capacité d’expérimentation rapide</a:t>
          </a:r>
          <a:endParaRPr lang="en-US"/>
        </a:p>
      </dgm:t>
    </dgm:pt>
    <dgm:pt modelId="{22594F03-24C8-4EEF-83AF-45299040BEBB}" type="parTrans" cxnId="{81AB8871-945C-4F42-9EF6-920DC50C2DFC}">
      <dgm:prSet/>
      <dgm:spPr/>
      <dgm:t>
        <a:bodyPr/>
        <a:lstStyle/>
        <a:p>
          <a:endParaRPr lang="en-US"/>
        </a:p>
      </dgm:t>
    </dgm:pt>
    <dgm:pt modelId="{4CA4DD53-8FDE-4664-AA7F-A542B7728E9D}" type="sibTrans" cxnId="{81AB8871-945C-4F42-9EF6-920DC50C2DFC}">
      <dgm:prSet/>
      <dgm:spPr/>
      <dgm:t>
        <a:bodyPr/>
        <a:lstStyle/>
        <a:p>
          <a:endParaRPr lang="en-US"/>
        </a:p>
      </dgm:t>
    </dgm:pt>
    <dgm:pt modelId="{A6FF390B-0041-4197-B546-C23BEF4D8581}" type="pres">
      <dgm:prSet presAssocID="{C21EC81F-1760-4D01-A17F-20D55FAA56C4}" presName="linear" presStyleCnt="0">
        <dgm:presLayoutVars>
          <dgm:animLvl val="lvl"/>
          <dgm:resizeHandles val="exact"/>
        </dgm:presLayoutVars>
      </dgm:prSet>
      <dgm:spPr/>
    </dgm:pt>
    <dgm:pt modelId="{49936037-B64E-4162-9A5C-9FA505642145}" type="pres">
      <dgm:prSet presAssocID="{681E43DC-615C-491C-84EF-452EB1F1CAE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85EB6D1-63F2-4CD0-A8D1-1EE559E17883}" type="pres">
      <dgm:prSet presAssocID="{9304CB77-025F-4E20-BA1F-263183F9C265}" presName="spacer" presStyleCnt="0"/>
      <dgm:spPr/>
    </dgm:pt>
    <dgm:pt modelId="{77F9FCD9-9456-41D3-8B32-E1674CB0A298}" type="pres">
      <dgm:prSet presAssocID="{D2A96B53-59C6-4EAB-8767-D1C28BDC150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69448F3-1228-48F0-B5BE-E0F0FFD8E5E2}" type="pres">
      <dgm:prSet presAssocID="{C0E6FA36-DF06-44B6-9F40-2A03E82B3EEA}" presName="spacer" presStyleCnt="0"/>
      <dgm:spPr/>
    </dgm:pt>
    <dgm:pt modelId="{E6DED745-E083-4435-85ED-B11DA2939A4F}" type="pres">
      <dgm:prSet presAssocID="{D0CCD67C-8A17-4612-B4D1-3E7F8C8DFCCE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32889B2-66EC-48C5-9A0F-E4DF4E4D6D2F}" type="pres">
      <dgm:prSet presAssocID="{FDCDDE14-F2FF-4CF8-B963-5CBC33435978}" presName="spacer" presStyleCnt="0"/>
      <dgm:spPr/>
    </dgm:pt>
    <dgm:pt modelId="{5F674535-77B1-4809-9C5E-D496C9CE385D}" type="pres">
      <dgm:prSet presAssocID="{B97EF0DD-0C3F-49E2-A547-F4586D45630E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6B7B1E2-C221-4D06-BB45-2826ADBBD033}" type="pres">
      <dgm:prSet presAssocID="{FC3A74C2-A616-4830-9DB9-C728459DB3E2}" presName="spacer" presStyleCnt="0"/>
      <dgm:spPr/>
    </dgm:pt>
    <dgm:pt modelId="{F5F598EB-515D-4F7B-B7C8-45BEBEA3BDF1}" type="pres">
      <dgm:prSet presAssocID="{71047210-8B7F-44BA-BF82-6E39E7E8890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C9D4426-966B-4166-9AC7-A959047E8098}" type="pres">
      <dgm:prSet presAssocID="{364B72D6-ED7F-4C81-A96F-430BF9DF0AF7}" presName="spacer" presStyleCnt="0"/>
      <dgm:spPr/>
    </dgm:pt>
    <dgm:pt modelId="{4A56B197-090E-42DE-9937-20999C2674CE}" type="pres">
      <dgm:prSet presAssocID="{BF01151E-4D09-4840-B1EC-A5178D0E6772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72FBF08-6194-465B-98BC-A1DA6B2FA4BD}" type="presOf" srcId="{681E43DC-615C-491C-84EF-452EB1F1CAEF}" destId="{49936037-B64E-4162-9A5C-9FA505642145}" srcOrd="0" destOrd="0" presId="urn:microsoft.com/office/officeart/2005/8/layout/vList2"/>
    <dgm:cxn modelId="{06965C2C-CBDF-4F4E-9CE9-9CE221E622F7}" type="presOf" srcId="{D0CCD67C-8A17-4612-B4D1-3E7F8C8DFCCE}" destId="{E6DED745-E083-4435-85ED-B11DA2939A4F}" srcOrd="0" destOrd="0" presId="urn:microsoft.com/office/officeart/2005/8/layout/vList2"/>
    <dgm:cxn modelId="{F6E7BE2D-DA87-4CA5-B7E2-D97EA56C922F}" srcId="{C21EC81F-1760-4D01-A17F-20D55FAA56C4}" destId="{B97EF0DD-0C3F-49E2-A547-F4586D45630E}" srcOrd="3" destOrd="0" parTransId="{27CECA6C-187B-4560-BCC4-86B2E7CC3259}" sibTransId="{FC3A74C2-A616-4830-9DB9-C728459DB3E2}"/>
    <dgm:cxn modelId="{64562131-8350-4A38-AE13-00D97A7515E5}" srcId="{C21EC81F-1760-4D01-A17F-20D55FAA56C4}" destId="{681E43DC-615C-491C-84EF-452EB1F1CAEF}" srcOrd="0" destOrd="0" parTransId="{EEF7ECA4-D920-40EC-A894-7BDD3457F9AB}" sibTransId="{9304CB77-025F-4E20-BA1F-263183F9C265}"/>
    <dgm:cxn modelId="{81AB8871-945C-4F42-9EF6-920DC50C2DFC}" srcId="{C21EC81F-1760-4D01-A17F-20D55FAA56C4}" destId="{BF01151E-4D09-4840-B1EC-A5178D0E6772}" srcOrd="5" destOrd="0" parTransId="{22594F03-24C8-4EEF-83AF-45299040BEBB}" sibTransId="{4CA4DD53-8FDE-4664-AA7F-A542B7728E9D}"/>
    <dgm:cxn modelId="{CD50FC54-0220-4AEA-807E-B30938B2B837}" type="presOf" srcId="{C21EC81F-1760-4D01-A17F-20D55FAA56C4}" destId="{A6FF390B-0041-4197-B546-C23BEF4D8581}" srcOrd="0" destOrd="0" presId="urn:microsoft.com/office/officeart/2005/8/layout/vList2"/>
    <dgm:cxn modelId="{896AA2B3-411F-431A-9594-5FF444BE4BC1}" type="presOf" srcId="{D2A96B53-59C6-4EAB-8767-D1C28BDC1508}" destId="{77F9FCD9-9456-41D3-8B32-E1674CB0A298}" srcOrd="0" destOrd="0" presId="urn:microsoft.com/office/officeart/2005/8/layout/vList2"/>
    <dgm:cxn modelId="{63C2BBC1-3299-4BDC-A0AF-94EBBA1A1812}" type="presOf" srcId="{71047210-8B7F-44BA-BF82-6E39E7E88901}" destId="{F5F598EB-515D-4F7B-B7C8-45BEBEA3BDF1}" srcOrd="0" destOrd="0" presId="urn:microsoft.com/office/officeart/2005/8/layout/vList2"/>
    <dgm:cxn modelId="{5127FFCD-D3B8-4842-A0B5-E218B961D461}" srcId="{C21EC81F-1760-4D01-A17F-20D55FAA56C4}" destId="{D2A96B53-59C6-4EAB-8767-D1C28BDC1508}" srcOrd="1" destOrd="0" parTransId="{41DA7781-E83E-46C0-AD14-B2534C4DDD36}" sibTransId="{C0E6FA36-DF06-44B6-9F40-2A03E82B3EEA}"/>
    <dgm:cxn modelId="{161F27D5-5D36-44EC-9F4E-360FC9319C3C}" srcId="{C21EC81F-1760-4D01-A17F-20D55FAA56C4}" destId="{71047210-8B7F-44BA-BF82-6E39E7E88901}" srcOrd="4" destOrd="0" parTransId="{477157E3-15A8-4846-9E0E-CA4001A95EAF}" sibTransId="{364B72D6-ED7F-4C81-A96F-430BF9DF0AF7}"/>
    <dgm:cxn modelId="{4EEB14D9-D0D7-417F-9C59-4D0049004EE4}" type="presOf" srcId="{BF01151E-4D09-4840-B1EC-A5178D0E6772}" destId="{4A56B197-090E-42DE-9937-20999C2674CE}" srcOrd="0" destOrd="0" presId="urn:microsoft.com/office/officeart/2005/8/layout/vList2"/>
    <dgm:cxn modelId="{1D6F9DF3-432A-4BDD-9D80-E221812C2D51}" type="presOf" srcId="{B97EF0DD-0C3F-49E2-A547-F4586D45630E}" destId="{5F674535-77B1-4809-9C5E-D496C9CE385D}" srcOrd="0" destOrd="0" presId="urn:microsoft.com/office/officeart/2005/8/layout/vList2"/>
    <dgm:cxn modelId="{11ED5DFD-5E7D-41A5-BE8F-B7DC487EF29A}" srcId="{C21EC81F-1760-4D01-A17F-20D55FAA56C4}" destId="{D0CCD67C-8A17-4612-B4D1-3E7F8C8DFCCE}" srcOrd="2" destOrd="0" parTransId="{7E15765F-6DE3-4A21-AD91-758FD32023F3}" sibTransId="{FDCDDE14-F2FF-4CF8-B963-5CBC33435978}"/>
    <dgm:cxn modelId="{024E9A32-351E-4885-8074-E8DF7698B0EF}" type="presParOf" srcId="{A6FF390B-0041-4197-B546-C23BEF4D8581}" destId="{49936037-B64E-4162-9A5C-9FA505642145}" srcOrd="0" destOrd="0" presId="urn:microsoft.com/office/officeart/2005/8/layout/vList2"/>
    <dgm:cxn modelId="{8BF9AC5E-5E2D-4211-ACCC-328BADC8163B}" type="presParOf" srcId="{A6FF390B-0041-4197-B546-C23BEF4D8581}" destId="{985EB6D1-63F2-4CD0-A8D1-1EE559E17883}" srcOrd="1" destOrd="0" presId="urn:microsoft.com/office/officeart/2005/8/layout/vList2"/>
    <dgm:cxn modelId="{AA169F4B-7BE6-4DCD-ACED-6C80320276EE}" type="presParOf" srcId="{A6FF390B-0041-4197-B546-C23BEF4D8581}" destId="{77F9FCD9-9456-41D3-8B32-E1674CB0A298}" srcOrd="2" destOrd="0" presId="urn:microsoft.com/office/officeart/2005/8/layout/vList2"/>
    <dgm:cxn modelId="{32520D98-AA83-4EBC-A668-EEB40C27DE06}" type="presParOf" srcId="{A6FF390B-0041-4197-B546-C23BEF4D8581}" destId="{669448F3-1228-48F0-B5BE-E0F0FFD8E5E2}" srcOrd="3" destOrd="0" presId="urn:microsoft.com/office/officeart/2005/8/layout/vList2"/>
    <dgm:cxn modelId="{E445111E-DCC0-4DA9-A168-7A9D8D53FFD0}" type="presParOf" srcId="{A6FF390B-0041-4197-B546-C23BEF4D8581}" destId="{E6DED745-E083-4435-85ED-B11DA2939A4F}" srcOrd="4" destOrd="0" presId="urn:microsoft.com/office/officeart/2005/8/layout/vList2"/>
    <dgm:cxn modelId="{36F3AFE2-D362-4691-8813-0B7AE011BFF8}" type="presParOf" srcId="{A6FF390B-0041-4197-B546-C23BEF4D8581}" destId="{332889B2-66EC-48C5-9A0F-E4DF4E4D6D2F}" srcOrd="5" destOrd="0" presId="urn:microsoft.com/office/officeart/2005/8/layout/vList2"/>
    <dgm:cxn modelId="{62330B19-3CBC-447A-B105-919AECCE4A1D}" type="presParOf" srcId="{A6FF390B-0041-4197-B546-C23BEF4D8581}" destId="{5F674535-77B1-4809-9C5E-D496C9CE385D}" srcOrd="6" destOrd="0" presId="urn:microsoft.com/office/officeart/2005/8/layout/vList2"/>
    <dgm:cxn modelId="{0C3D3DBE-078A-4694-B2F8-2D9873D58EE3}" type="presParOf" srcId="{A6FF390B-0041-4197-B546-C23BEF4D8581}" destId="{56B7B1E2-C221-4D06-BB45-2826ADBBD033}" srcOrd="7" destOrd="0" presId="urn:microsoft.com/office/officeart/2005/8/layout/vList2"/>
    <dgm:cxn modelId="{FB259528-B8C5-4392-B653-C3F0F413F1E2}" type="presParOf" srcId="{A6FF390B-0041-4197-B546-C23BEF4D8581}" destId="{F5F598EB-515D-4F7B-B7C8-45BEBEA3BDF1}" srcOrd="8" destOrd="0" presId="urn:microsoft.com/office/officeart/2005/8/layout/vList2"/>
    <dgm:cxn modelId="{323FC036-588E-4225-8195-2461A54F711C}" type="presParOf" srcId="{A6FF390B-0041-4197-B546-C23BEF4D8581}" destId="{5C9D4426-966B-4166-9AC7-A959047E8098}" srcOrd="9" destOrd="0" presId="urn:microsoft.com/office/officeart/2005/8/layout/vList2"/>
    <dgm:cxn modelId="{30A9725D-169E-4B65-8AA5-E4C2228F07A4}" type="presParOf" srcId="{A6FF390B-0041-4197-B546-C23BEF4D8581}" destId="{4A56B197-090E-42DE-9937-20999C2674C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8FA521D-EEFB-4197-B709-C863871BFE4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7EE4B81-35D5-4C27-B196-845A50DC77B0}">
      <dgm:prSet/>
      <dgm:spPr/>
      <dgm:t>
        <a:bodyPr/>
        <a:lstStyle/>
        <a:p>
          <a:r>
            <a:rPr lang="fr-FR"/>
            <a:t>Architecture hétérogène</a:t>
          </a:r>
          <a:endParaRPr lang="en-US"/>
        </a:p>
      </dgm:t>
    </dgm:pt>
    <dgm:pt modelId="{DE725ED5-9479-42B8-B554-99D094D44E04}" type="parTrans" cxnId="{2306691E-9304-422C-BC3A-9B3313D59008}">
      <dgm:prSet/>
      <dgm:spPr/>
      <dgm:t>
        <a:bodyPr/>
        <a:lstStyle/>
        <a:p>
          <a:endParaRPr lang="en-US"/>
        </a:p>
      </dgm:t>
    </dgm:pt>
    <dgm:pt modelId="{C0A2AA8C-51F0-4FA2-A910-00B8E7ABD07D}" type="sibTrans" cxnId="{2306691E-9304-422C-BC3A-9B3313D59008}">
      <dgm:prSet/>
      <dgm:spPr/>
      <dgm:t>
        <a:bodyPr/>
        <a:lstStyle/>
        <a:p>
          <a:endParaRPr lang="en-US"/>
        </a:p>
      </dgm:t>
    </dgm:pt>
    <dgm:pt modelId="{51FF9F4D-5FD9-48B4-B3AF-80382FFAB6F8}">
      <dgm:prSet/>
      <dgm:spPr/>
      <dgm:t>
        <a:bodyPr/>
        <a:lstStyle/>
        <a:p>
          <a:r>
            <a:rPr lang="fr-FR"/>
            <a:t>Difficulté à faire évoluer</a:t>
          </a:r>
          <a:endParaRPr lang="en-US"/>
        </a:p>
      </dgm:t>
    </dgm:pt>
    <dgm:pt modelId="{6A764D85-85FD-4FA7-9459-F26E77F849D1}" type="parTrans" cxnId="{13303947-5D43-43CE-B83A-C4E6D1EEAC4D}">
      <dgm:prSet/>
      <dgm:spPr/>
      <dgm:t>
        <a:bodyPr/>
        <a:lstStyle/>
        <a:p>
          <a:endParaRPr lang="en-US"/>
        </a:p>
      </dgm:t>
    </dgm:pt>
    <dgm:pt modelId="{D7884805-CB6D-41D3-8964-84FF4F7D8959}" type="sibTrans" cxnId="{13303947-5D43-43CE-B83A-C4E6D1EEAC4D}">
      <dgm:prSet/>
      <dgm:spPr/>
      <dgm:t>
        <a:bodyPr/>
        <a:lstStyle/>
        <a:p>
          <a:endParaRPr lang="en-US"/>
        </a:p>
      </dgm:t>
    </dgm:pt>
    <dgm:pt modelId="{CF54D580-3BCC-445A-A24C-C6FC536EE942}">
      <dgm:prSet/>
      <dgm:spPr/>
      <dgm:t>
        <a:bodyPr/>
        <a:lstStyle/>
        <a:p>
          <a:r>
            <a:rPr lang="fr-FR"/>
            <a:t>Pas de scalabilité horizontale</a:t>
          </a:r>
          <a:endParaRPr lang="en-US"/>
        </a:p>
      </dgm:t>
    </dgm:pt>
    <dgm:pt modelId="{F924C75D-5A20-4EC0-95D8-DF7E47B6A804}" type="parTrans" cxnId="{6F1F5713-7D49-4DE5-AFE9-C74DED5D38A8}">
      <dgm:prSet/>
      <dgm:spPr/>
      <dgm:t>
        <a:bodyPr/>
        <a:lstStyle/>
        <a:p>
          <a:endParaRPr lang="en-US"/>
        </a:p>
      </dgm:t>
    </dgm:pt>
    <dgm:pt modelId="{6E0DD771-B136-4853-BF7D-05BD68559404}" type="sibTrans" cxnId="{6F1F5713-7D49-4DE5-AFE9-C74DED5D38A8}">
      <dgm:prSet/>
      <dgm:spPr/>
      <dgm:t>
        <a:bodyPr/>
        <a:lstStyle/>
        <a:p>
          <a:endParaRPr lang="en-US"/>
        </a:p>
      </dgm:t>
    </dgm:pt>
    <dgm:pt modelId="{DD104F4C-F872-4500-AF06-5C316B60A818}">
      <dgm:prSet/>
      <dgm:spPr/>
      <dgm:t>
        <a:bodyPr/>
        <a:lstStyle/>
        <a:p>
          <a:r>
            <a:rPr lang="fr-FR"/>
            <a:t>Observabilité insuffisante</a:t>
          </a:r>
          <a:endParaRPr lang="en-US"/>
        </a:p>
      </dgm:t>
    </dgm:pt>
    <dgm:pt modelId="{2430DBD6-4666-4DA6-AA8F-4E0619968B53}" type="parTrans" cxnId="{F368D08B-26B6-4443-BD81-EF843A8ED72C}">
      <dgm:prSet/>
      <dgm:spPr/>
      <dgm:t>
        <a:bodyPr/>
        <a:lstStyle/>
        <a:p>
          <a:endParaRPr lang="en-US"/>
        </a:p>
      </dgm:t>
    </dgm:pt>
    <dgm:pt modelId="{48BD9E59-9F53-4D8F-A10B-696195393263}" type="sibTrans" cxnId="{F368D08B-26B6-4443-BD81-EF843A8ED72C}">
      <dgm:prSet/>
      <dgm:spPr/>
      <dgm:t>
        <a:bodyPr/>
        <a:lstStyle/>
        <a:p>
          <a:endParaRPr lang="en-US"/>
        </a:p>
      </dgm:t>
    </dgm:pt>
    <dgm:pt modelId="{2522B109-CD4F-4AFC-9ADF-28FF536BD1CF}">
      <dgm:prSet/>
      <dgm:spPr/>
      <dgm:t>
        <a:bodyPr/>
        <a:lstStyle/>
        <a:p>
          <a:r>
            <a:rPr lang="fr-FR"/>
            <a:t>Déploiements risqués</a:t>
          </a:r>
          <a:endParaRPr lang="en-US"/>
        </a:p>
      </dgm:t>
    </dgm:pt>
    <dgm:pt modelId="{3CD2A585-8152-4FB9-B401-1BA57494AE2C}" type="parTrans" cxnId="{16B9D543-474C-4E9F-B665-9733EDD751B0}">
      <dgm:prSet/>
      <dgm:spPr/>
      <dgm:t>
        <a:bodyPr/>
        <a:lstStyle/>
        <a:p>
          <a:endParaRPr lang="en-US"/>
        </a:p>
      </dgm:t>
    </dgm:pt>
    <dgm:pt modelId="{D14176FB-3E1F-4395-BBF1-15721A1F1E93}" type="sibTrans" cxnId="{16B9D543-474C-4E9F-B665-9733EDD751B0}">
      <dgm:prSet/>
      <dgm:spPr/>
      <dgm:t>
        <a:bodyPr/>
        <a:lstStyle/>
        <a:p>
          <a:endParaRPr lang="en-US"/>
        </a:p>
      </dgm:t>
    </dgm:pt>
    <dgm:pt modelId="{B743B323-DDCE-4B55-8DD4-864F9A2D6C37}">
      <dgm:prSet/>
      <dgm:spPr/>
      <dgm:t>
        <a:bodyPr/>
        <a:lstStyle/>
        <a:p>
          <a:r>
            <a:rPr lang="fr-FR"/>
            <a:t>Absence de CI/CD</a:t>
          </a:r>
          <a:endParaRPr lang="en-US"/>
        </a:p>
      </dgm:t>
    </dgm:pt>
    <dgm:pt modelId="{07C03EDB-83C5-49FA-BF36-6FC414BC4C8D}" type="parTrans" cxnId="{CF1C07CB-A3A4-4CBA-8F91-27A97EF38084}">
      <dgm:prSet/>
      <dgm:spPr/>
      <dgm:t>
        <a:bodyPr/>
        <a:lstStyle/>
        <a:p>
          <a:endParaRPr lang="en-US"/>
        </a:p>
      </dgm:t>
    </dgm:pt>
    <dgm:pt modelId="{EBDD5E96-15F6-47C1-BE8F-BC15FEAB24D4}" type="sibTrans" cxnId="{CF1C07CB-A3A4-4CBA-8F91-27A97EF38084}">
      <dgm:prSet/>
      <dgm:spPr/>
      <dgm:t>
        <a:bodyPr/>
        <a:lstStyle/>
        <a:p>
          <a:endParaRPr lang="en-US"/>
        </a:p>
      </dgm:t>
    </dgm:pt>
    <dgm:pt modelId="{F2739CE1-C40C-4BF6-8F08-EFC826729166}" type="pres">
      <dgm:prSet presAssocID="{98FA521D-EEFB-4197-B709-C863871BFE45}" presName="diagram" presStyleCnt="0">
        <dgm:presLayoutVars>
          <dgm:dir/>
          <dgm:resizeHandles val="exact"/>
        </dgm:presLayoutVars>
      </dgm:prSet>
      <dgm:spPr/>
    </dgm:pt>
    <dgm:pt modelId="{E9A43D8A-2FD0-433B-9A50-0A233CA5DEB9}" type="pres">
      <dgm:prSet presAssocID="{67EE4B81-35D5-4C27-B196-845A50DC77B0}" presName="node" presStyleLbl="node1" presStyleIdx="0" presStyleCnt="6">
        <dgm:presLayoutVars>
          <dgm:bulletEnabled val="1"/>
        </dgm:presLayoutVars>
      </dgm:prSet>
      <dgm:spPr/>
    </dgm:pt>
    <dgm:pt modelId="{678A9775-98E3-4526-A65A-09EF0B0E3262}" type="pres">
      <dgm:prSet presAssocID="{C0A2AA8C-51F0-4FA2-A910-00B8E7ABD07D}" presName="sibTrans" presStyleCnt="0"/>
      <dgm:spPr/>
    </dgm:pt>
    <dgm:pt modelId="{3E1D6390-0D51-4788-9B42-087B3E3CDB87}" type="pres">
      <dgm:prSet presAssocID="{51FF9F4D-5FD9-48B4-B3AF-80382FFAB6F8}" presName="node" presStyleLbl="node1" presStyleIdx="1" presStyleCnt="6">
        <dgm:presLayoutVars>
          <dgm:bulletEnabled val="1"/>
        </dgm:presLayoutVars>
      </dgm:prSet>
      <dgm:spPr/>
    </dgm:pt>
    <dgm:pt modelId="{C1446C83-9167-43F9-84A4-A71867E4EA22}" type="pres">
      <dgm:prSet presAssocID="{D7884805-CB6D-41D3-8964-84FF4F7D8959}" presName="sibTrans" presStyleCnt="0"/>
      <dgm:spPr/>
    </dgm:pt>
    <dgm:pt modelId="{D5CEA808-DFF1-4AEB-BBE6-3F8E7DFF9170}" type="pres">
      <dgm:prSet presAssocID="{CF54D580-3BCC-445A-A24C-C6FC536EE942}" presName="node" presStyleLbl="node1" presStyleIdx="2" presStyleCnt="6">
        <dgm:presLayoutVars>
          <dgm:bulletEnabled val="1"/>
        </dgm:presLayoutVars>
      </dgm:prSet>
      <dgm:spPr/>
    </dgm:pt>
    <dgm:pt modelId="{9E3A3445-9900-4DBE-97C3-580AC8799622}" type="pres">
      <dgm:prSet presAssocID="{6E0DD771-B136-4853-BF7D-05BD68559404}" presName="sibTrans" presStyleCnt="0"/>
      <dgm:spPr/>
    </dgm:pt>
    <dgm:pt modelId="{CCAEC610-A7C4-43D1-8E0A-67181B33FDB8}" type="pres">
      <dgm:prSet presAssocID="{DD104F4C-F872-4500-AF06-5C316B60A818}" presName="node" presStyleLbl="node1" presStyleIdx="3" presStyleCnt="6">
        <dgm:presLayoutVars>
          <dgm:bulletEnabled val="1"/>
        </dgm:presLayoutVars>
      </dgm:prSet>
      <dgm:spPr/>
    </dgm:pt>
    <dgm:pt modelId="{21EDE2DD-691D-4E3F-92EF-7710182D25C8}" type="pres">
      <dgm:prSet presAssocID="{48BD9E59-9F53-4D8F-A10B-696195393263}" presName="sibTrans" presStyleCnt="0"/>
      <dgm:spPr/>
    </dgm:pt>
    <dgm:pt modelId="{121884BB-D46C-4F08-AAFB-A1F58FDA1E4A}" type="pres">
      <dgm:prSet presAssocID="{2522B109-CD4F-4AFC-9ADF-28FF536BD1CF}" presName="node" presStyleLbl="node1" presStyleIdx="4" presStyleCnt="6">
        <dgm:presLayoutVars>
          <dgm:bulletEnabled val="1"/>
        </dgm:presLayoutVars>
      </dgm:prSet>
      <dgm:spPr/>
    </dgm:pt>
    <dgm:pt modelId="{B9D16BAA-7A05-4487-9FF0-3B20531E9DFF}" type="pres">
      <dgm:prSet presAssocID="{D14176FB-3E1F-4395-BBF1-15721A1F1E93}" presName="sibTrans" presStyleCnt="0"/>
      <dgm:spPr/>
    </dgm:pt>
    <dgm:pt modelId="{5B3200BB-0040-4B31-9B95-5C29EACA81BC}" type="pres">
      <dgm:prSet presAssocID="{B743B323-DDCE-4B55-8DD4-864F9A2D6C37}" presName="node" presStyleLbl="node1" presStyleIdx="5" presStyleCnt="6">
        <dgm:presLayoutVars>
          <dgm:bulletEnabled val="1"/>
        </dgm:presLayoutVars>
      </dgm:prSet>
      <dgm:spPr/>
    </dgm:pt>
  </dgm:ptLst>
  <dgm:cxnLst>
    <dgm:cxn modelId="{6F1F5713-7D49-4DE5-AFE9-C74DED5D38A8}" srcId="{98FA521D-EEFB-4197-B709-C863871BFE45}" destId="{CF54D580-3BCC-445A-A24C-C6FC536EE942}" srcOrd="2" destOrd="0" parTransId="{F924C75D-5A20-4EC0-95D8-DF7E47B6A804}" sibTransId="{6E0DD771-B136-4853-BF7D-05BD68559404}"/>
    <dgm:cxn modelId="{382C9315-3DC9-4E75-B75D-4FC4A61749FD}" type="presOf" srcId="{51FF9F4D-5FD9-48B4-B3AF-80382FFAB6F8}" destId="{3E1D6390-0D51-4788-9B42-087B3E3CDB87}" srcOrd="0" destOrd="0" presId="urn:microsoft.com/office/officeart/2005/8/layout/default"/>
    <dgm:cxn modelId="{2306691E-9304-422C-BC3A-9B3313D59008}" srcId="{98FA521D-EEFB-4197-B709-C863871BFE45}" destId="{67EE4B81-35D5-4C27-B196-845A50DC77B0}" srcOrd="0" destOrd="0" parTransId="{DE725ED5-9479-42B8-B554-99D094D44E04}" sibTransId="{C0A2AA8C-51F0-4FA2-A910-00B8E7ABD07D}"/>
    <dgm:cxn modelId="{16B9D543-474C-4E9F-B665-9733EDD751B0}" srcId="{98FA521D-EEFB-4197-B709-C863871BFE45}" destId="{2522B109-CD4F-4AFC-9ADF-28FF536BD1CF}" srcOrd="4" destOrd="0" parTransId="{3CD2A585-8152-4FB9-B401-1BA57494AE2C}" sibTransId="{D14176FB-3E1F-4395-BBF1-15721A1F1E93}"/>
    <dgm:cxn modelId="{13303947-5D43-43CE-B83A-C4E6D1EEAC4D}" srcId="{98FA521D-EEFB-4197-B709-C863871BFE45}" destId="{51FF9F4D-5FD9-48B4-B3AF-80382FFAB6F8}" srcOrd="1" destOrd="0" parTransId="{6A764D85-85FD-4FA7-9459-F26E77F849D1}" sibTransId="{D7884805-CB6D-41D3-8964-84FF4F7D8959}"/>
    <dgm:cxn modelId="{A8BBE783-3127-429B-A02D-B7F7B5890C17}" type="presOf" srcId="{DD104F4C-F872-4500-AF06-5C316B60A818}" destId="{CCAEC610-A7C4-43D1-8E0A-67181B33FDB8}" srcOrd="0" destOrd="0" presId="urn:microsoft.com/office/officeart/2005/8/layout/default"/>
    <dgm:cxn modelId="{F368D08B-26B6-4443-BD81-EF843A8ED72C}" srcId="{98FA521D-EEFB-4197-B709-C863871BFE45}" destId="{DD104F4C-F872-4500-AF06-5C316B60A818}" srcOrd="3" destOrd="0" parTransId="{2430DBD6-4666-4DA6-AA8F-4E0619968B53}" sibTransId="{48BD9E59-9F53-4D8F-A10B-696195393263}"/>
    <dgm:cxn modelId="{94EA15A8-EC2C-4FC1-BEE4-E107B06A9404}" type="presOf" srcId="{98FA521D-EEFB-4197-B709-C863871BFE45}" destId="{F2739CE1-C40C-4BF6-8F08-EFC826729166}" srcOrd="0" destOrd="0" presId="urn:microsoft.com/office/officeart/2005/8/layout/default"/>
    <dgm:cxn modelId="{14BF64C0-58CD-4CB5-9E41-68505FCAAE86}" type="presOf" srcId="{67EE4B81-35D5-4C27-B196-845A50DC77B0}" destId="{E9A43D8A-2FD0-433B-9A50-0A233CA5DEB9}" srcOrd="0" destOrd="0" presId="urn:microsoft.com/office/officeart/2005/8/layout/default"/>
    <dgm:cxn modelId="{5BDBB5C1-1082-4043-9117-0FD42F081C55}" type="presOf" srcId="{2522B109-CD4F-4AFC-9ADF-28FF536BD1CF}" destId="{121884BB-D46C-4F08-AAFB-A1F58FDA1E4A}" srcOrd="0" destOrd="0" presId="urn:microsoft.com/office/officeart/2005/8/layout/default"/>
    <dgm:cxn modelId="{CF1C07CB-A3A4-4CBA-8F91-27A97EF38084}" srcId="{98FA521D-EEFB-4197-B709-C863871BFE45}" destId="{B743B323-DDCE-4B55-8DD4-864F9A2D6C37}" srcOrd="5" destOrd="0" parTransId="{07C03EDB-83C5-49FA-BF36-6FC414BC4C8D}" sibTransId="{EBDD5E96-15F6-47C1-BE8F-BC15FEAB24D4}"/>
    <dgm:cxn modelId="{B9FBD4D9-796E-45C0-A4C0-FCF98ECD365B}" type="presOf" srcId="{B743B323-DDCE-4B55-8DD4-864F9A2D6C37}" destId="{5B3200BB-0040-4B31-9B95-5C29EACA81BC}" srcOrd="0" destOrd="0" presId="urn:microsoft.com/office/officeart/2005/8/layout/default"/>
    <dgm:cxn modelId="{D81E27DC-050F-4EFD-92D8-583F739D3A58}" type="presOf" srcId="{CF54D580-3BCC-445A-A24C-C6FC536EE942}" destId="{D5CEA808-DFF1-4AEB-BBE6-3F8E7DFF9170}" srcOrd="0" destOrd="0" presId="urn:microsoft.com/office/officeart/2005/8/layout/default"/>
    <dgm:cxn modelId="{3C6BFA97-7801-43CD-A962-2896EAAF69AB}" type="presParOf" srcId="{F2739CE1-C40C-4BF6-8F08-EFC826729166}" destId="{E9A43D8A-2FD0-433B-9A50-0A233CA5DEB9}" srcOrd="0" destOrd="0" presId="urn:microsoft.com/office/officeart/2005/8/layout/default"/>
    <dgm:cxn modelId="{4F9D0B6B-3C13-4F46-870E-0C690F28D78F}" type="presParOf" srcId="{F2739CE1-C40C-4BF6-8F08-EFC826729166}" destId="{678A9775-98E3-4526-A65A-09EF0B0E3262}" srcOrd="1" destOrd="0" presId="urn:microsoft.com/office/officeart/2005/8/layout/default"/>
    <dgm:cxn modelId="{0133A132-9E3F-47D1-A74D-13E94310F2F3}" type="presParOf" srcId="{F2739CE1-C40C-4BF6-8F08-EFC826729166}" destId="{3E1D6390-0D51-4788-9B42-087B3E3CDB87}" srcOrd="2" destOrd="0" presId="urn:microsoft.com/office/officeart/2005/8/layout/default"/>
    <dgm:cxn modelId="{54AE2823-7D74-48EC-B5BD-E08B8AB5D205}" type="presParOf" srcId="{F2739CE1-C40C-4BF6-8F08-EFC826729166}" destId="{C1446C83-9167-43F9-84A4-A71867E4EA22}" srcOrd="3" destOrd="0" presId="urn:microsoft.com/office/officeart/2005/8/layout/default"/>
    <dgm:cxn modelId="{3563ECC7-F3EE-49BB-B658-8172AF8EE983}" type="presParOf" srcId="{F2739CE1-C40C-4BF6-8F08-EFC826729166}" destId="{D5CEA808-DFF1-4AEB-BBE6-3F8E7DFF9170}" srcOrd="4" destOrd="0" presId="urn:microsoft.com/office/officeart/2005/8/layout/default"/>
    <dgm:cxn modelId="{C2B868E4-4C6B-448B-A94E-B0361A583CD8}" type="presParOf" srcId="{F2739CE1-C40C-4BF6-8F08-EFC826729166}" destId="{9E3A3445-9900-4DBE-97C3-580AC8799622}" srcOrd="5" destOrd="0" presId="urn:microsoft.com/office/officeart/2005/8/layout/default"/>
    <dgm:cxn modelId="{A0F49005-505A-498D-AE68-7DEBC6B80FA6}" type="presParOf" srcId="{F2739CE1-C40C-4BF6-8F08-EFC826729166}" destId="{CCAEC610-A7C4-43D1-8E0A-67181B33FDB8}" srcOrd="6" destOrd="0" presId="urn:microsoft.com/office/officeart/2005/8/layout/default"/>
    <dgm:cxn modelId="{F8ABBF46-178A-4618-B70A-80EE86CD846A}" type="presParOf" srcId="{F2739CE1-C40C-4BF6-8F08-EFC826729166}" destId="{21EDE2DD-691D-4E3F-92EF-7710182D25C8}" srcOrd="7" destOrd="0" presId="urn:microsoft.com/office/officeart/2005/8/layout/default"/>
    <dgm:cxn modelId="{69089572-5EDB-4AC0-8F3E-F1D2538519E2}" type="presParOf" srcId="{F2739CE1-C40C-4BF6-8F08-EFC826729166}" destId="{121884BB-D46C-4F08-AAFB-A1F58FDA1E4A}" srcOrd="8" destOrd="0" presId="urn:microsoft.com/office/officeart/2005/8/layout/default"/>
    <dgm:cxn modelId="{1653D7EA-96DF-4F84-A06E-68D137959AEA}" type="presParOf" srcId="{F2739CE1-C40C-4BF6-8F08-EFC826729166}" destId="{B9D16BAA-7A05-4487-9FF0-3B20531E9DFF}" srcOrd="9" destOrd="0" presId="urn:microsoft.com/office/officeart/2005/8/layout/default"/>
    <dgm:cxn modelId="{B32D2546-C7A2-40FD-995C-075AF9117048}" type="presParOf" srcId="{F2739CE1-C40C-4BF6-8F08-EFC826729166}" destId="{5B3200BB-0040-4B31-9B95-5C29EACA81B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566D94-16AC-4D55-8898-335C071003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0D13400-91F0-4E00-B6C3-77893F9D3EB9}">
      <dgm:prSet/>
      <dgm:spPr/>
      <dgm:t>
        <a:bodyPr/>
        <a:lstStyle/>
        <a:p>
          <a:r>
            <a:rPr lang="fr-FR"/>
            <a:t>Plateforme modulaire et évolutive</a:t>
          </a:r>
          <a:endParaRPr lang="en-US"/>
        </a:p>
      </dgm:t>
    </dgm:pt>
    <dgm:pt modelId="{65C65918-ABC5-4C95-8463-E7E159313080}" type="parTrans" cxnId="{9CD2A503-A2EB-4F7A-9C24-668FB196EEEF}">
      <dgm:prSet/>
      <dgm:spPr/>
      <dgm:t>
        <a:bodyPr/>
        <a:lstStyle/>
        <a:p>
          <a:endParaRPr lang="en-US"/>
        </a:p>
      </dgm:t>
    </dgm:pt>
    <dgm:pt modelId="{72C2C69C-7B8D-4563-8909-1A1620CAD9B4}" type="sibTrans" cxnId="{9CD2A503-A2EB-4F7A-9C24-668FB196EEEF}">
      <dgm:prSet/>
      <dgm:spPr/>
      <dgm:t>
        <a:bodyPr/>
        <a:lstStyle/>
        <a:p>
          <a:endParaRPr lang="en-US"/>
        </a:p>
      </dgm:t>
    </dgm:pt>
    <dgm:pt modelId="{6250F9CF-138D-4883-A7D2-5D27862EF0DF}">
      <dgm:prSet/>
      <dgm:spPr/>
      <dgm:t>
        <a:bodyPr/>
        <a:lstStyle/>
        <a:p>
          <a:r>
            <a:rPr lang="fr-FR"/>
            <a:t>Domaines métiers clairs</a:t>
          </a:r>
          <a:endParaRPr lang="en-US"/>
        </a:p>
      </dgm:t>
    </dgm:pt>
    <dgm:pt modelId="{36008AF4-1177-4FBE-9898-2A80A8F50ECA}" type="parTrans" cxnId="{FF915AC2-03C3-4A4E-BD56-110552C879F1}">
      <dgm:prSet/>
      <dgm:spPr/>
      <dgm:t>
        <a:bodyPr/>
        <a:lstStyle/>
        <a:p>
          <a:endParaRPr lang="en-US"/>
        </a:p>
      </dgm:t>
    </dgm:pt>
    <dgm:pt modelId="{9592DEB3-0437-41AF-AA5E-CB6A0A428432}" type="sibTrans" cxnId="{FF915AC2-03C3-4A4E-BD56-110552C879F1}">
      <dgm:prSet/>
      <dgm:spPr/>
      <dgm:t>
        <a:bodyPr/>
        <a:lstStyle/>
        <a:p>
          <a:endParaRPr lang="en-US"/>
        </a:p>
      </dgm:t>
    </dgm:pt>
    <dgm:pt modelId="{A9FA2115-459F-4132-BF5F-1622E088108E}">
      <dgm:prSet/>
      <dgm:spPr/>
      <dgm:t>
        <a:bodyPr/>
        <a:lstStyle/>
        <a:p>
          <a:r>
            <a:rPr lang="fr-FR"/>
            <a:t>Micro-services responsables</a:t>
          </a:r>
          <a:endParaRPr lang="en-US"/>
        </a:p>
      </dgm:t>
    </dgm:pt>
    <dgm:pt modelId="{9A45F608-B1C4-403F-A0AB-0F371E866448}" type="parTrans" cxnId="{E0750880-6F3A-495F-8483-B6618F5DC739}">
      <dgm:prSet/>
      <dgm:spPr/>
      <dgm:t>
        <a:bodyPr/>
        <a:lstStyle/>
        <a:p>
          <a:endParaRPr lang="en-US"/>
        </a:p>
      </dgm:t>
    </dgm:pt>
    <dgm:pt modelId="{CCCF27CE-DE55-4B99-9FD6-C02A9A24F83E}" type="sibTrans" cxnId="{E0750880-6F3A-495F-8483-B6618F5DC739}">
      <dgm:prSet/>
      <dgm:spPr/>
      <dgm:t>
        <a:bodyPr/>
        <a:lstStyle/>
        <a:p>
          <a:endParaRPr lang="en-US"/>
        </a:p>
      </dgm:t>
    </dgm:pt>
    <dgm:pt modelId="{CFD47BEF-45C6-40A1-A1C8-1E1E5D9639CE}">
      <dgm:prSet/>
      <dgm:spPr/>
      <dgm:t>
        <a:bodyPr/>
        <a:lstStyle/>
        <a:p>
          <a:r>
            <a:rPr lang="fr-FR"/>
            <a:t>Observabilité normalisée</a:t>
          </a:r>
          <a:endParaRPr lang="en-US"/>
        </a:p>
      </dgm:t>
    </dgm:pt>
    <dgm:pt modelId="{180AEFB9-9721-4808-A4B6-021F6C73F464}" type="parTrans" cxnId="{887EBEF8-5D61-41A1-9058-D546B03C445F}">
      <dgm:prSet/>
      <dgm:spPr/>
      <dgm:t>
        <a:bodyPr/>
        <a:lstStyle/>
        <a:p>
          <a:endParaRPr lang="en-US"/>
        </a:p>
      </dgm:t>
    </dgm:pt>
    <dgm:pt modelId="{9EAA0A1F-098B-4B58-8661-AC4A07ADE04D}" type="sibTrans" cxnId="{887EBEF8-5D61-41A1-9058-D546B03C445F}">
      <dgm:prSet/>
      <dgm:spPr/>
      <dgm:t>
        <a:bodyPr/>
        <a:lstStyle/>
        <a:p>
          <a:endParaRPr lang="en-US"/>
        </a:p>
      </dgm:t>
    </dgm:pt>
    <dgm:pt modelId="{91D15B72-1981-4672-8BD5-C9B32A17F262}">
      <dgm:prSet/>
      <dgm:spPr/>
      <dgm:t>
        <a:bodyPr/>
        <a:lstStyle/>
        <a:p>
          <a:r>
            <a:rPr lang="fr-FR"/>
            <a:t>Intégration et Déploiement continus intégrés</a:t>
          </a:r>
          <a:endParaRPr lang="en-US"/>
        </a:p>
      </dgm:t>
    </dgm:pt>
    <dgm:pt modelId="{9A3559D8-F490-442D-A233-516CC82DCF9A}" type="parTrans" cxnId="{7853DB74-933C-4069-9C45-90E506B09643}">
      <dgm:prSet/>
      <dgm:spPr/>
      <dgm:t>
        <a:bodyPr/>
        <a:lstStyle/>
        <a:p>
          <a:endParaRPr lang="en-US"/>
        </a:p>
      </dgm:t>
    </dgm:pt>
    <dgm:pt modelId="{3ED7E3FD-9DC4-4A07-B0FB-BE9D2A436942}" type="sibTrans" cxnId="{7853DB74-933C-4069-9C45-90E506B09643}">
      <dgm:prSet/>
      <dgm:spPr/>
      <dgm:t>
        <a:bodyPr/>
        <a:lstStyle/>
        <a:p>
          <a:endParaRPr lang="en-US"/>
        </a:p>
      </dgm:t>
    </dgm:pt>
    <dgm:pt modelId="{E217332E-F527-41FF-9883-69141AD91607}">
      <dgm:prSet/>
      <dgm:spPr/>
      <dgm:t>
        <a:bodyPr/>
        <a:lstStyle/>
        <a:p>
          <a:r>
            <a:rPr lang="fr-FR"/>
            <a:t>Migration progressive sans rupture</a:t>
          </a:r>
          <a:endParaRPr lang="en-US"/>
        </a:p>
      </dgm:t>
    </dgm:pt>
    <dgm:pt modelId="{72219AC0-3630-4D66-9944-8A9E0EE2D456}" type="parTrans" cxnId="{097E84E3-8DDB-467A-88A4-64D2685612EA}">
      <dgm:prSet/>
      <dgm:spPr/>
      <dgm:t>
        <a:bodyPr/>
        <a:lstStyle/>
        <a:p>
          <a:endParaRPr lang="en-US"/>
        </a:p>
      </dgm:t>
    </dgm:pt>
    <dgm:pt modelId="{B0503807-8346-40EC-9077-0F4A403E1626}" type="sibTrans" cxnId="{097E84E3-8DDB-467A-88A4-64D2685612EA}">
      <dgm:prSet/>
      <dgm:spPr/>
      <dgm:t>
        <a:bodyPr/>
        <a:lstStyle/>
        <a:p>
          <a:endParaRPr lang="en-US"/>
        </a:p>
      </dgm:t>
    </dgm:pt>
    <dgm:pt modelId="{F60E339C-F9AA-4FDD-935E-C3E71E036C27}" type="pres">
      <dgm:prSet presAssocID="{D5566D94-16AC-4D55-8898-335C071003B7}" presName="linear" presStyleCnt="0">
        <dgm:presLayoutVars>
          <dgm:animLvl val="lvl"/>
          <dgm:resizeHandles val="exact"/>
        </dgm:presLayoutVars>
      </dgm:prSet>
      <dgm:spPr/>
    </dgm:pt>
    <dgm:pt modelId="{A9E78C10-FE76-430D-84F8-5B9634CAA600}" type="pres">
      <dgm:prSet presAssocID="{90D13400-91F0-4E00-B6C3-77893F9D3EB9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94B4454-791B-4DB6-B647-615A55119C57}" type="pres">
      <dgm:prSet presAssocID="{72C2C69C-7B8D-4563-8909-1A1620CAD9B4}" presName="spacer" presStyleCnt="0"/>
      <dgm:spPr/>
    </dgm:pt>
    <dgm:pt modelId="{7F6DE24F-F462-4130-BD74-A706B6B046F5}" type="pres">
      <dgm:prSet presAssocID="{6250F9CF-138D-4883-A7D2-5D27862EF0D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3163B2E-C7DD-43F0-9B00-7CF63953F685}" type="pres">
      <dgm:prSet presAssocID="{9592DEB3-0437-41AF-AA5E-CB6A0A428432}" presName="spacer" presStyleCnt="0"/>
      <dgm:spPr/>
    </dgm:pt>
    <dgm:pt modelId="{14FBBC51-5256-4816-9515-D6C02C7461F0}" type="pres">
      <dgm:prSet presAssocID="{A9FA2115-459F-4132-BF5F-1622E088108E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49751D3-FA40-4108-8139-C81DFAD63E71}" type="pres">
      <dgm:prSet presAssocID="{CCCF27CE-DE55-4B99-9FD6-C02A9A24F83E}" presName="spacer" presStyleCnt="0"/>
      <dgm:spPr/>
    </dgm:pt>
    <dgm:pt modelId="{C8C96211-F38C-4B6D-8E43-49275D3B7DC1}" type="pres">
      <dgm:prSet presAssocID="{CFD47BEF-45C6-40A1-A1C8-1E1E5D9639CE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C6365CB-4CC2-4B1A-B1B8-30693FEF3C16}" type="pres">
      <dgm:prSet presAssocID="{9EAA0A1F-098B-4B58-8661-AC4A07ADE04D}" presName="spacer" presStyleCnt="0"/>
      <dgm:spPr/>
    </dgm:pt>
    <dgm:pt modelId="{B6DF86B7-40BF-47D0-918E-C13007596820}" type="pres">
      <dgm:prSet presAssocID="{91D15B72-1981-4672-8BD5-C9B32A17F26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4E436DF-6883-4D76-B758-D56AAB61A3E8}" type="pres">
      <dgm:prSet presAssocID="{3ED7E3FD-9DC4-4A07-B0FB-BE9D2A436942}" presName="spacer" presStyleCnt="0"/>
      <dgm:spPr/>
    </dgm:pt>
    <dgm:pt modelId="{7B2E1E10-D0FA-4D9F-B73C-7961A648684E}" type="pres">
      <dgm:prSet presAssocID="{E217332E-F527-41FF-9883-69141AD9160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CD2A503-A2EB-4F7A-9C24-668FB196EEEF}" srcId="{D5566D94-16AC-4D55-8898-335C071003B7}" destId="{90D13400-91F0-4E00-B6C3-77893F9D3EB9}" srcOrd="0" destOrd="0" parTransId="{65C65918-ABC5-4C95-8463-E7E159313080}" sibTransId="{72C2C69C-7B8D-4563-8909-1A1620CAD9B4}"/>
    <dgm:cxn modelId="{C86C7A13-1779-46D2-B403-66EFDB61C698}" type="presOf" srcId="{90D13400-91F0-4E00-B6C3-77893F9D3EB9}" destId="{A9E78C10-FE76-430D-84F8-5B9634CAA600}" srcOrd="0" destOrd="0" presId="urn:microsoft.com/office/officeart/2005/8/layout/vList2"/>
    <dgm:cxn modelId="{D0FA9018-0F3D-4C14-BE56-C87138DCAEA3}" type="presOf" srcId="{E217332E-F527-41FF-9883-69141AD91607}" destId="{7B2E1E10-D0FA-4D9F-B73C-7961A648684E}" srcOrd="0" destOrd="0" presId="urn:microsoft.com/office/officeart/2005/8/layout/vList2"/>
    <dgm:cxn modelId="{7853DB74-933C-4069-9C45-90E506B09643}" srcId="{D5566D94-16AC-4D55-8898-335C071003B7}" destId="{91D15B72-1981-4672-8BD5-C9B32A17F262}" srcOrd="4" destOrd="0" parTransId="{9A3559D8-F490-442D-A233-516CC82DCF9A}" sibTransId="{3ED7E3FD-9DC4-4A07-B0FB-BE9D2A436942}"/>
    <dgm:cxn modelId="{07261276-6C6B-44B4-9AB3-161078C1CA40}" type="presOf" srcId="{A9FA2115-459F-4132-BF5F-1622E088108E}" destId="{14FBBC51-5256-4816-9515-D6C02C7461F0}" srcOrd="0" destOrd="0" presId="urn:microsoft.com/office/officeart/2005/8/layout/vList2"/>
    <dgm:cxn modelId="{E0750880-6F3A-495F-8483-B6618F5DC739}" srcId="{D5566D94-16AC-4D55-8898-335C071003B7}" destId="{A9FA2115-459F-4132-BF5F-1622E088108E}" srcOrd="2" destOrd="0" parTransId="{9A45F608-B1C4-403F-A0AB-0F371E866448}" sibTransId="{CCCF27CE-DE55-4B99-9FD6-C02A9A24F83E}"/>
    <dgm:cxn modelId="{89A4E282-B5CB-4894-80E1-716D015C3C3D}" type="presOf" srcId="{D5566D94-16AC-4D55-8898-335C071003B7}" destId="{F60E339C-F9AA-4FDD-935E-C3E71E036C27}" srcOrd="0" destOrd="0" presId="urn:microsoft.com/office/officeart/2005/8/layout/vList2"/>
    <dgm:cxn modelId="{CF65F2A1-367C-476A-915D-A798AA90E279}" type="presOf" srcId="{6250F9CF-138D-4883-A7D2-5D27862EF0DF}" destId="{7F6DE24F-F462-4130-BD74-A706B6B046F5}" srcOrd="0" destOrd="0" presId="urn:microsoft.com/office/officeart/2005/8/layout/vList2"/>
    <dgm:cxn modelId="{F3B1D1A6-1698-47BB-8CAD-E4C9C9E509C5}" type="presOf" srcId="{91D15B72-1981-4672-8BD5-C9B32A17F262}" destId="{B6DF86B7-40BF-47D0-918E-C13007596820}" srcOrd="0" destOrd="0" presId="urn:microsoft.com/office/officeart/2005/8/layout/vList2"/>
    <dgm:cxn modelId="{8580A0A8-2D16-45C4-96ED-DD1B2E0C4BFA}" type="presOf" srcId="{CFD47BEF-45C6-40A1-A1C8-1E1E5D9639CE}" destId="{C8C96211-F38C-4B6D-8E43-49275D3B7DC1}" srcOrd="0" destOrd="0" presId="urn:microsoft.com/office/officeart/2005/8/layout/vList2"/>
    <dgm:cxn modelId="{FF915AC2-03C3-4A4E-BD56-110552C879F1}" srcId="{D5566D94-16AC-4D55-8898-335C071003B7}" destId="{6250F9CF-138D-4883-A7D2-5D27862EF0DF}" srcOrd="1" destOrd="0" parTransId="{36008AF4-1177-4FBE-9898-2A80A8F50ECA}" sibTransId="{9592DEB3-0437-41AF-AA5E-CB6A0A428432}"/>
    <dgm:cxn modelId="{097E84E3-8DDB-467A-88A4-64D2685612EA}" srcId="{D5566D94-16AC-4D55-8898-335C071003B7}" destId="{E217332E-F527-41FF-9883-69141AD91607}" srcOrd="5" destOrd="0" parTransId="{72219AC0-3630-4D66-9944-8A9E0EE2D456}" sibTransId="{B0503807-8346-40EC-9077-0F4A403E1626}"/>
    <dgm:cxn modelId="{887EBEF8-5D61-41A1-9058-D546B03C445F}" srcId="{D5566D94-16AC-4D55-8898-335C071003B7}" destId="{CFD47BEF-45C6-40A1-A1C8-1E1E5D9639CE}" srcOrd="3" destOrd="0" parTransId="{180AEFB9-9721-4808-A4B6-021F6C73F464}" sibTransId="{9EAA0A1F-098B-4B58-8661-AC4A07ADE04D}"/>
    <dgm:cxn modelId="{7F719B6B-A0DD-4C83-9DC2-FE3CA7ED8D9F}" type="presParOf" srcId="{F60E339C-F9AA-4FDD-935E-C3E71E036C27}" destId="{A9E78C10-FE76-430D-84F8-5B9634CAA600}" srcOrd="0" destOrd="0" presId="urn:microsoft.com/office/officeart/2005/8/layout/vList2"/>
    <dgm:cxn modelId="{9D6809FF-150F-4B55-90CB-6D75F6D69739}" type="presParOf" srcId="{F60E339C-F9AA-4FDD-935E-C3E71E036C27}" destId="{694B4454-791B-4DB6-B647-615A55119C57}" srcOrd="1" destOrd="0" presId="urn:microsoft.com/office/officeart/2005/8/layout/vList2"/>
    <dgm:cxn modelId="{507D2234-04FF-4EAE-9398-30118D19D23E}" type="presParOf" srcId="{F60E339C-F9AA-4FDD-935E-C3E71E036C27}" destId="{7F6DE24F-F462-4130-BD74-A706B6B046F5}" srcOrd="2" destOrd="0" presId="urn:microsoft.com/office/officeart/2005/8/layout/vList2"/>
    <dgm:cxn modelId="{F0EB73D1-70B8-413A-B193-8F19C6C9FFAB}" type="presParOf" srcId="{F60E339C-F9AA-4FDD-935E-C3E71E036C27}" destId="{83163B2E-C7DD-43F0-9B00-7CF63953F685}" srcOrd="3" destOrd="0" presId="urn:microsoft.com/office/officeart/2005/8/layout/vList2"/>
    <dgm:cxn modelId="{69E9A153-A317-4EB1-9665-449E5408FDE5}" type="presParOf" srcId="{F60E339C-F9AA-4FDD-935E-C3E71E036C27}" destId="{14FBBC51-5256-4816-9515-D6C02C7461F0}" srcOrd="4" destOrd="0" presId="urn:microsoft.com/office/officeart/2005/8/layout/vList2"/>
    <dgm:cxn modelId="{90402487-15F2-475F-B72B-5CA2FCF251DB}" type="presParOf" srcId="{F60E339C-F9AA-4FDD-935E-C3E71E036C27}" destId="{A49751D3-FA40-4108-8139-C81DFAD63E71}" srcOrd="5" destOrd="0" presId="urn:microsoft.com/office/officeart/2005/8/layout/vList2"/>
    <dgm:cxn modelId="{7948E72B-4D7B-46A6-8326-CC8CD0FD1EEB}" type="presParOf" srcId="{F60E339C-F9AA-4FDD-935E-C3E71E036C27}" destId="{C8C96211-F38C-4B6D-8E43-49275D3B7DC1}" srcOrd="6" destOrd="0" presId="urn:microsoft.com/office/officeart/2005/8/layout/vList2"/>
    <dgm:cxn modelId="{BC03E0D3-D54B-4338-9AD9-865E9A7F4A61}" type="presParOf" srcId="{F60E339C-F9AA-4FDD-935E-C3E71E036C27}" destId="{9C6365CB-4CC2-4B1A-B1B8-30693FEF3C16}" srcOrd="7" destOrd="0" presId="urn:microsoft.com/office/officeart/2005/8/layout/vList2"/>
    <dgm:cxn modelId="{42D63EF8-9152-48B6-B6DF-E0F943C2FCD3}" type="presParOf" srcId="{F60E339C-F9AA-4FDD-935E-C3E71E036C27}" destId="{B6DF86B7-40BF-47D0-918E-C13007596820}" srcOrd="8" destOrd="0" presId="urn:microsoft.com/office/officeart/2005/8/layout/vList2"/>
    <dgm:cxn modelId="{857DFEE3-5874-4F4E-B5A6-1AD3F316C3A6}" type="presParOf" srcId="{F60E339C-F9AA-4FDD-935E-C3E71E036C27}" destId="{54E436DF-6883-4D76-B758-D56AAB61A3E8}" srcOrd="9" destOrd="0" presId="urn:microsoft.com/office/officeart/2005/8/layout/vList2"/>
    <dgm:cxn modelId="{E2FB4517-5991-4E84-99A4-0DC387ADB92F}" type="presParOf" srcId="{F60E339C-F9AA-4FDD-935E-C3E71E036C27}" destId="{7B2E1E10-D0FA-4D9F-B73C-7961A648684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FE8ABEA-8806-4D59-B6E4-B4F11B9BF6C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827C193-E35D-43C0-B054-E6AE01EF07AF}">
      <dgm:prSet/>
      <dgm:spPr/>
      <dgm:t>
        <a:bodyPr/>
        <a:lstStyle/>
        <a:p>
          <a:r>
            <a:rPr lang="fr-FR"/>
            <a:t>Phases TOGAF simplifiées</a:t>
          </a:r>
          <a:endParaRPr lang="en-US"/>
        </a:p>
      </dgm:t>
    </dgm:pt>
    <dgm:pt modelId="{6A65F5E2-C489-451C-8FD8-5D3BF7CF9507}" type="parTrans" cxnId="{972B06FC-8604-4BCB-A89D-C80DD135F7DE}">
      <dgm:prSet/>
      <dgm:spPr/>
      <dgm:t>
        <a:bodyPr/>
        <a:lstStyle/>
        <a:p>
          <a:endParaRPr lang="en-US"/>
        </a:p>
      </dgm:t>
    </dgm:pt>
    <dgm:pt modelId="{2F9A289B-144D-4267-8C4D-5C94CB9C9A15}" type="sibTrans" cxnId="{972B06FC-8604-4BCB-A89D-C80DD135F7DE}">
      <dgm:prSet/>
      <dgm:spPr/>
      <dgm:t>
        <a:bodyPr/>
        <a:lstStyle/>
        <a:p>
          <a:endParaRPr lang="en-US"/>
        </a:p>
      </dgm:t>
    </dgm:pt>
    <dgm:pt modelId="{D468BDE9-EC6F-4DC7-AFA7-3381D6D6E4C0}">
      <dgm:prSet/>
      <dgm:spPr/>
      <dgm:t>
        <a:bodyPr/>
        <a:lstStyle/>
        <a:p>
          <a:r>
            <a:rPr lang="fr-FR"/>
            <a:t>Cycles courts expérimentation rapide</a:t>
          </a:r>
          <a:endParaRPr lang="en-US"/>
        </a:p>
      </dgm:t>
    </dgm:pt>
    <dgm:pt modelId="{64C1679C-84A7-4E1F-A0F0-7BB21170A725}" type="parTrans" cxnId="{C1544871-DEAF-41D8-8BA7-DD8657591FA1}">
      <dgm:prSet/>
      <dgm:spPr/>
      <dgm:t>
        <a:bodyPr/>
        <a:lstStyle/>
        <a:p>
          <a:endParaRPr lang="en-US"/>
        </a:p>
      </dgm:t>
    </dgm:pt>
    <dgm:pt modelId="{41F83DC1-AD5B-44B1-9C86-D926F502ADEF}" type="sibTrans" cxnId="{C1544871-DEAF-41D8-8BA7-DD8657591FA1}">
      <dgm:prSet/>
      <dgm:spPr/>
      <dgm:t>
        <a:bodyPr/>
        <a:lstStyle/>
        <a:p>
          <a:endParaRPr lang="en-US"/>
        </a:p>
      </dgm:t>
    </dgm:pt>
    <dgm:pt modelId="{BB1A1B57-FD65-4315-92F3-5652C7B0DE50}">
      <dgm:prSet/>
      <dgm:spPr/>
      <dgm:t>
        <a:bodyPr/>
        <a:lstStyle/>
        <a:p>
          <a:r>
            <a:rPr lang="fr-FR"/>
            <a:t>Gouvernance légère</a:t>
          </a:r>
          <a:endParaRPr lang="en-US"/>
        </a:p>
      </dgm:t>
    </dgm:pt>
    <dgm:pt modelId="{469207CE-2BC4-4261-B8F3-8882E7D4B38D}" type="parTrans" cxnId="{FC2E4269-0297-4995-B903-BB110299BEA2}">
      <dgm:prSet/>
      <dgm:spPr/>
      <dgm:t>
        <a:bodyPr/>
        <a:lstStyle/>
        <a:p>
          <a:endParaRPr lang="en-US"/>
        </a:p>
      </dgm:t>
    </dgm:pt>
    <dgm:pt modelId="{E32D1FD3-52A3-4C0E-A778-9A96C654D549}" type="sibTrans" cxnId="{FC2E4269-0297-4995-B903-BB110299BEA2}">
      <dgm:prSet/>
      <dgm:spPr/>
      <dgm:t>
        <a:bodyPr/>
        <a:lstStyle/>
        <a:p>
          <a:endParaRPr lang="en-US"/>
        </a:p>
      </dgm:t>
    </dgm:pt>
    <dgm:pt modelId="{994B9F24-90A3-4436-9E56-A5EF98A09003}">
      <dgm:prSet/>
      <dgm:spPr/>
      <dgm:t>
        <a:bodyPr/>
        <a:lstStyle/>
        <a:p>
          <a:r>
            <a:rPr lang="fr-FR"/>
            <a:t>Focus sur valeur immédiate</a:t>
          </a:r>
          <a:endParaRPr lang="en-US"/>
        </a:p>
      </dgm:t>
    </dgm:pt>
    <dgm:pt modelId="{12CE48CB-5CF6-47FD-9F84-5723144D84A5}" type="parTrans" cxnId="{081777A0-3447-4ADC-9FB4-D99A02511A09}">
      <dgm:prSet/>
      <dgm:spPr/>
      <dgm:t>
        <a:bodyPr/>
        <a:lstStyle/>
        <a:p>
          <a:endParaRPr lang="en-US"/>
        </a:p>
      </dgm:t>
    </dgm:pt>
    <dgm:pt modelId="{742E4D86-D46E-4687-8371-86418A35C833}" type="sibTrans" cxnId="{081777A0-3447-4ADC-9FB4-D99A02511A09}">
      <dgm:prSet/>
      <dgm:spPr/>
      <dgm:t>
        <a:bodyPr/>
        <a:lstStyle/>
        <a:p>
          <a:endParaRPr lang="en-US"/>
        </a:p>
      </dgm:t>
    </dgm:pt>
    <dgm:pt modelId="{7ECBBF2C-5620-467A-B3C9-48B82964AADA}">
      <dgm:prSet/>
      <dgm:spPr/>
      <dgm:t>
        <a:bodyPr/>
        <a:lstStyle/>
        <a:p>
          <a:r>
            <a:rPr lang="fr-FR"/>
            <a:t>Décisions réversibles</a:t>
          </a:r>
          <a:endParaRPr lang="en-US"/>
        </a:p>
      </dgm:t>
    </dgm:pt>
    <dgm:pt modelId="{18BC1901-8E9C-485F-89A4-26084F00546D}" type="parTrans" cxnId="{42F4FF5C-ACD1-47AA-9557-C6BF6ED8AA17}">
      <dgm:prSet/>
      <dgm:spPr/>
      <dgm:t>
        <a:bodyPr/>
        <a:lstStyle/>
        <a:p>
          <a:endParaRPr lang="en-US"/>
        </a:p>
      </dgm:t>
    </dgm:pt>
    <dgm:pt modelId="{18F8D4EA-2455-4BD9-8D57-2C598A9D31D9}" type="sibTrans" cxnId="{42F4FF5C-ACD1-47AA-9557-C6BF6ED8AA17}">
      <dgm:prSet/>
      <dgm:spPr/>
      <dgm:t>
        <a:bodyPr/>
        <a:lstStyle/>
        <a:p>
          <a:endParaRPr lang="en-US"/>
        </a:p>
      </dgm:t>
    </dgm:pt>
    <dgm:pt modelId="{7859302A-8550-4486-9F0C-C7B5FFA67D60}">
      <dgm:prSet/>
      <dgm:spPr/>
      <dgm:t>
        <a:bodyPr/>
        <a:lstStyle/>
        <a:p>
          <a:r>
            <a:rPr lang="fr-FR"/>
            <a:t>Coexistences avec l’existant</a:t>
          </a:r>
          <a:endParaRPr lang="en-US"/>
        </a:p>
      </dgm:t>
    </dgm:pt>
    <dgm:pt modelId="{DAE2D2F4-FAC6-48C7-8127-A1EC63B8B3FE}" type="parTrans" cxnId="{EC1C96F6-E907-4788-9F22-30717F3AA511}">
      <dgm:prSet/>
      <dgm:spPr/>
      <dgm:t>
        <a:bodyPr/>
        <a:lstStyle/>
        <a:p>
          <a:endParaRPr lang="en-US"/>
        </a:p>
      </dgm:t>
    </dgm:pt>
    <dgm:pt modelId="{99AA0721-C4AB-4822-91D7-3AB6AE9DD5B7}" type="sibTrans" cxnId="{EC1C96F6-E907-4788-9F22-30717F3AA511}">
      <dgm:prSet/>
      <dgm:spPr/>
      <dgm:t>
        <a:bodyPr/>
        <a:lstStyle/>
        <a:p>
          <a:endParaRPr lang="en-US"/>
        </a:p>
      </dgm:t>
    </dgm:pt>
    <dgm:pt modelId="{54190D99-8ED8-42D9-A4DA-3EB1BA0005C5}" type="pres">
      <dgm:prSet presAssocID="{6FE8ABEA-8806-4D59-B6E4-B4F11B9BF6C4}" presName="diagram" presStyleCnt="0">
        <dgm:presLayoutVars>
          <dgm:dir/>
          <dgm:resizeHandles val="exact"/>
        </dgm:presLayoutVars>
      </dgm:prSet>
      <dgm:spPr/>
    </dgm:pt>
    <dgm:pt modelId="{1476BB97-F9FC-4E73-A9E8-68626F515752}" type="pres">
      <dgm:prSet presAssocID="{4827C193-E35D-43C0-B054-E6AE01EF07AF}" presName="node" presStyleLbl="node1" presStyleIdx="0" presStyleCnt="6">
        <dgm:presLayoutVars>
          <dgm:bulletEnabled val="1"/>
        </dgm:presLayoutVars>
      </dgm:prSet>
      <dgm:spPr/>
    </dgm:pt>
    <dgm:pt modelId="{58455BA0-0ED7-4910-9D5F-60F5A5551881}" type="pres">
      <dgm:prSet presAssocID="{2F9A289B-144D-4267-8C4D-5C94CB9C9A15}" presName="sibTrans" presStyleCnt="0"/>
      <dgm:spPr/>
    </dgm:pt>
    <dgm:pt modelId="{57A63719-E3EF-42CD-BBE0-E9DA1BEEB6A7}" type="pres">
      <dgm:prSet presAssocID="{D468BDE9-EC6F-4DC7-AFA7-3381D6D6E4C0}" presName="node" presStyleLbl="node1" presStyleIdx="1" presStyleCnt="6">
        <dgm:presLayoutVars>
          <dgm:bulletEnabled val="1"/>
        </dgm:presLayoutVars>
      </dgm:prSet>
      <dgm:spPr/>
    </dgm:pt>
    <dgm:pt modelId="{DC464443-A677-484F-8AF1-E699C158ACAF}" type="pres">
      <dgm:prSet presAssocID="{41F83DC1-AD5B-44B1-9C86-D926F502ADEF}" presName="sibTrans" presStyleCnt="0"/>
      <dgm:spPr/>
    </dgm:pt>
    <dgm:pt modelId="{11F38096-1428-47BE-A173-11074DF7F56D}" type="pres">
      <dgm:prSet presAssocID="{BB1A1B57-FD65-4315-92F3-5652C7B0DE50}" presName="node" presStyleLbl="node1" presStyleIdx="2" presStyleCnt="6">
        <dgm:presLayoutVars>
          <dgm:bulletEnabled val="1"/>
        </dgm:presLayoutVars>
      </dgm:prSet>
      <dgm:spPr/>
    </dgm:pt>
    <dgm:pt modelId="{94CC7F5F-3A22-4791-A2D5-75043ED3FABA}" type="pres">
      <dgm:prSet presAssocID="{E32D1FD3-52A3-4C0E-A778-9A96C654D549}" presName="sibTrans" presStyleCnt="0"/>
      <dgm:spPr/>
    </dgm:pt>
    <dgm:pt modelId="{B4E2925A-6F56-45AE-ADD2-84ABB5162B20}" type="pres">
      <dgm:prSet presAssocID="{994B9F24-90A3-4436-9E56-A5EF98A09003}" presName="node" presStyleLbl="node1" presStyleIdx="3" presStyleCnt="6">
        <dgm:presLayoutVars>
          <dgm:bulletEnabled val="1"/>
        </dgm:presLayoutVars>
      </dgm:prSet>
      <dgm:spPr/>
    </dgm:pt>
    <dgm:pt modelId="{BCF02D29-80D6-4CE5-8179-6BDA665699C1}" type="pres">
      <dgm:prSet presAssocID="{742E4D86-D46E-4687-8371-86418A35C833}" presName="sibTrans" presStyleCnt="0"/>
      <dgm:spPr/>
    </dgm:pt>
    <dgm:pt modelId="{41352268-3AF9-408B-859D-614260FB7EB2}" type="pres">
      <dgm:prSet presAssocID="{7ECBBF2C-5620-467A-B3C9-48B82964AADA}" presName="node" presStyleLbl="node1" presStyleIdx="4" presStyleCnt="6">
        <dgm:presLayoutVars>
          <dgm:bulletEnabled val="1"/>
        </dgm:presLayoutVars>
      </dgm:prSet>
      <dgm:spPr/>
    </dgm:pt>
    <dgm:pt modelId="{836AD5C3-5B15-4BD7-82FE-234A23215AD3}" type="pres">
      <dgm:prSet presAssocID="{18F8D4EA-2455-4BD9-8D57-2C598A9D31D9}" presName="sibTrans" presStyleCnt="0"/>
      <dgm:spPr/>
    </dgm:pt>
    <dgm:pt modelId="{82A1C42F-8C26-4CB7-88DA-FD65371F6243}" type="pres">
      <dgm:prSet presAssocID="{7859302A-8550-4486-9F0C-C7B5FFA67D60}" presName="node" presStyleLbl="node1" presStyleIdx="5" presStyleCnt="6">
        <dgm:presLayoutVars>
          <dgm:bulletEnabled val="1"/>
        </dgm:presLayoutVars>
      </dgm:prSet>
      <dgm:spPr/>
    </dgm:pt>
  </dgm:ptLst>
  <dgm:cxnLst>
    <dgm:cxn modelId="{58D3BB28-EE49-497E-A33B-8D527A79BBF8}" type="presOf" srcId="{994B9F24-90A3-4436-9E56-A5EF98A09003}" destId="{B4E2925A-6F56-45AE-ADD2-84ABB5162B20}" srcOrd="0" destOrd="0" presId="urn:microsoft.com/office/officeart/2005/8/layout/default"/>
    <dgm:cxn modelId="{42F4FF5C-ACD1-47AA-9557-C6BF6ED8AA17}" srcId="{6FE8ABEA-8806-4D59-B6E4-B4F11B9BF6C4}" destId="{7ECBBF2C-5620-467A-B3C9-48B82964AADA}" srcOrd="4" destOrd="0" parTransId="{18BC1901-8E9C-485F-89A4-26084F00546D}" sibTransId="{18F8D4EA-2455-4BD9-8D57-2C598A9D31D9}"/>
    <dgm:cxn modelId="{FC2E4269-0297-4995-B903-BB110299BEA2}" srcId="{6FE8ABEA-8806-4D59-B6E4-B4F11B9BF6C4}" destId="{BB1A1B57-FD65-4315-92F3-5652C7B0DE50}" srcOrd="2" destOrd="0" parTransId="{469207CE-2BC4-4261-B8F3-8882E7D4B38D}" sibTransId="{E32D1FD3-52A3-4C0E-A778-9A96C654D549}"/>
    <dgm:cxn modelId="{CB29544F-9DFA-462F-840E-0E90265E71E1}" type="presOf" srcId="{D468BDE9-EC6F-4DC7-AFA7-3381D6D6E4C0}" destId="{57A63719-E3EF-42CD-BBE0-E9DA1BEEB6A7}" srcOrd="0" destOrd="0" presId="urn:microsoft.com/office/officeart/2005/8/layout/default"/>
    <dgm:cxn modelId="{C1544871-DEAF-41D8-8BA7-DD8657591FA1}" srcId="{6FE8ABEA-8806-4D59-B6E4-B4F11B9BF6C4}" destId="{D468BDE9-EC6F-4DC7-AFA7-3381D6D6E4C0}" srcOrd="1" destOrd="0" parTransId="{64C1679C-84A7-4E1F-A0F0-7BB21170A725}" sibTransId="{41F83DC1-AD5B-44B1-9C86-D926F502ADEF}"/>
    <dgm:cxn modelId="{4F0FCE7E-C03B-46B7-BA14-D48C0A3A8ACB}" type="presOf" srcId="{BB1A1B57-FD65-4315-92F3-5652C7B0DE50}" destId="{11F38096-1428-47BE-A173-11074DF7F56D}" srcOrd="0" destOrd="0" presId="urn:microsoft.com/office/officeart/2005/8/layout/default"/>
    <dgm:cxn modelId="{8ACEB298-810A-4994-AB21-10470D49540D}" type="presOf" srcId="{6FE8ABEA-8806-4D59-B6E4-B4F11B9BF6C4}" destId="{54190D99-8ED8-42D9-A4DA-3EB1BA0005C5}" srcOrd="0" destOrd="0" presId="urn:microsoft.com/office/officeart/2005/8/layout/default"/>
    <dgm:cxn modelId="{081777A0-3447-4ADC-9FB4-D99A02511A09}" srcId="{6FE8ABEA-8806-4D59-B6E4-B4F11B9BF6C4}" destId="{994B9F24-90A3-4436-9E56-A5EF98A09003}" srcOrd="3" destOrd="0" parTransId="{12CE48CB-5CF6-47FD-9F84-5723144D84A5}" sibTransId="{742E4D86-D46E-4687-8371-86418A35C833}"/>
    <dgm:cxn modelId="{704165A2-A8B3-47E7-957D-390E3E82CC4D}" type="presOf" srcId="{7859302A-8550-4486-9F0C-C7B5FFA67D60}" destId="{82A1C42F-8C26-4CB7-88DA-FD65371F6243}" srcOrd="0" destOrd="0" presId="urn:microsoft.com/office/officeart/2005/8/layout/default"/>
    <dgm:cxn modelId="{370896B4-4A45-4B85-A593-BB0E81158710}" type="presOf" srcId="{4827C193-E35D-43C0-B054-E6AE01EF07AF}" destId="{1476BB97-F9FC-4E73-A9E8-68626F515752}" srcOrd="0" destOrd="0" presId="urn:microsoft.com/office/officeart/2005/8/layout/default"/>
    <dgm:cxn modelId="{D52D93D7-C341-44D9-89FB-C703AD6D0C69}" type="presOf" srcId="{7ECBBF2C-5620-467A-B3C9-48B82964AADA}" destId="{41352268-3AF9-408B-859D-614260FB7EB2}" srcOrd="0" destOrd="0" presId="urn:microsoft.com/office/officeart/2005/8/layout/default"/>
    <dgm:cxn modelId="{EC1C96F6-E907-4788-9F22-30717F3AA511}" srcId="{6FE8ABEA-8806-4D59-B6E4-B4F11B9BF6C4}" destId="{7859302A-8550-4486-9F0C-C7B5FFA67D60}" srcOrd="5" destOrd="0" parTransId="{DAE2D2F4-FAC6-48C7-8127-A1EC63B8B3FE}" sibTransId="{99AA0721-C4AB-4822-91D7-3AB6AE9DD5B7}"/>
    <dgm:cxn modelId="{972B06FC-8604-4BCB-A89D-C80DD135F7DE}" srcId="{6FE8ABEA-8806-4D59-B6E4-B4F11B9BF6C4}" destId="{4827C193-E35D-43C0-B054-E6AE01EF07AF}" srcOrd="0" destOrd="0" parTransId="{6A65F5E2-C489-451C-8FD8-5D3BF7CF9507}" sibTransId="{2F9A289B-144D-4267-8C4D-5C94CB9C9A15}"/>
    <dgm:cxn modelId="{82126E18-B86E-49DA-A73B-8D39CD481FD3}" type="presParOf" srcId="{54190D99-8ED8-42D9-A4DA-3EB1BA0005C5}" destId="{1476BB97-F9FC-4E73-A9E8-68626F515752}" srcOrd="0" destOrd="0" presId="urn:microsoft.com/office/officeart/2005/8/layout/default"/>
    <dgm:cxn modelId="{0E3A0AB4-E04F-4616-A55D-DB30A10717A0}" type="presParOf" srcId="{54190D99-8ED8-42D9-A4DA-3EB1BA0005C5}" destId="{58455BA0-0ED7-4910-9D5F-60F5A5551881}" srcOrd="1" destOrd="0" presId="urn:microsoft.com/office/officeart/2005/8/layout/default"/>
    <dgm:cxn modelId="{AE10E193-9F81-4107-90F0-B24B27C6F93E}" type="presParOf" srcId="{54190D99-8ED8-42D9-A4DA-3EB1BA0005C5}" destId="{57A63719-E3EF-42CD-BBE0-E9DA1BEEB6A7}" srcOrd="2" destOrd="0" presId="urn:microsoft.com/office/officeart/2005/8/layout/default"/>
    <dgm:cxn modelId="{FF2C31D9-5799-4594-8351-E9D984F8BC25}" type="presParOf" srcId="{54190D99-8ED8-42D9-A4DA-3EB1BA0005C5}" destId="{DC464443-A677-484F-8AF1-E699C158ACAF}" srcOrd="3" destOrd="0" presId="urn:microsoft.com/office/officeart/2005/8/layout/default"/>
    <dgm:cxn modelId="{A51B0E74-82AF-4A76-9771-06E843E7F390}" type="presParOf" srcId="{54190D99-8ED8-42D9-A4DA-3EB1BA0005C5}" destId="{11F38096-1428-47BE-A173-11074DF7F56D}" srcOrd="4" destOrd="0" presId="urn:microsoft.com/office/officeart/2005/8/layout/default"/>
    <dgm:cxn modelId="{A780F30B-7470-4FC0-BCB2-1CB47B0757E6}" type="presParOf" srcId="{54190D99-8ED8-42D9-A4DA-3EB1BA0005C5}" destId="{94CC7F5F-3A22-4791-A2D5-75043ED3FABA}" srcOrd="5" destOrd="0" presId="urn:microsoft.com/office/officeart/2005/8/layout/default"/>
    <dgm:cxn modelId="{72F3E097-7672-4D09-9734-A0F28F3C1DFF}" type="presParOf" srcId="{54190D99-8ED8-42D9-A4DA-3EB1BA0005C5}" destId="{B4E2925A-6F56-45AE-ADD2-84ABB5162B20}" srcOrd="6" destOrd="0" presId="urn:microsoft.com/office/officeart/2005/8/layout/default"/>
    <dgm:cxn modelId="{3494AC63-33A9-41B3-8810-BD4CCC89116E}" type="presParOf" srcId="{54190D99-8ED8-42D9-A4DA-3EB1BA0005C5}" destId="{BCF02D29-80D6-4CE5-8179-6BDA665699C1}" srcOrd="7" destOrd="0" presId="urn:microsoft.com/office/officeart/2005/8/layout/default"/>
    <dgm:cxn modelId="{F1E114B3-0399-47DF-BFF6-A24D3E80B165}" type="presParOf" srcId="{54190D99-8ED8-42D9-A4DA-3EB1BA0005C5}" destId="{41352268-3AF9-408B-859D-614260FB7EB2}" srcOrd="8" destOrd="0" presId="urn:microsoft.com/office/officeart/2005/8/layout/default"/>
    <dgm:cxn modelId="{C6DAF22B-E071-41E7-BFF8-9794609C5A90}" type="presParOf" srcId="{54190D99-8ED8-42D9-A4DA-3EB1BA0005C5}" destId="{836AD5C3-5B15-4BD7-82FE-234A23215AD3}" srcOrd="9" destOrd="0" presId="urn:microsoft.com/office/officeart/2005/8/layout/default"/>
    <dgm:cxn modelId="{98836192-47B1-406A-89BA-D1E1C5C255A8}" type="presParOf" srcId="{54190D99-8ED8-42D9-A4DA-3EB1BA0005C5}" destId="{82A1C42F-8C26-4CB7-88DA-FD65371F6243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2AAFA-6C2F-4023-9459-6584E394F52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0AEE32B-9261-485B-8DA5-6E3C9F0EFB81}">
      <dgm:prSet/>
      <dgm:spPr/>
      <dgm:t>
        <a:bodyPr/>
        <a:lstStyle/>
        <a:p>
          <a:r>
            <a:rPr lang="fr-FR"/>
            <a:t>Exigences fonctionnelles</a:t>
          </a:r>
          <a:endParaRPr lang="en-US"/>
        </a:p>
      </dgm:t>
    </dgm:pt>
    <dgm:pt modelId="{B40D3881-CA20-403A-9EA7-7EE784A7ED94}" type="parTrans" cxnId="{96F9B9CE-39F1-4569-8AC1-7F8D19C43837}">
      <dgm:prSet/>
      <dgm:spPr/>
      <dgm:t>
        <a:bodyPr/>
        <a:lstStyle/>
        <a:p>
          <a:endParaRPr lang="en-US"/>
        </a:p>
      </dgm:t>
    </dgm:pt>
    <dgm:pt modelId="{34ED8361-74D5-4AEC-81AA-DCC637C1323F}" type="sibTrans" cxnId="{96F9B9CE-39F1-4569-8AC1-7F8D19C43837}">
      <dgm:prSet/>
      <dgm:spPr/>
      <dgm:t>
        <a:bodyPr/>
        <a:lstStyle/>
        <a:p>
          <a:endParaRPr lang="en-US"/>
        </a:p>
      </dgm:t>
    </dgm:pt>
    <dgm:pt modelId="{EB12BD83-8261-405E-9632-33EFB9C74E23}">
      <dgm:prSet/>
      <dgm:spPr/>
      <dgm:t>
        <a:bodyPr/>
        <a:lstStyle/>
        <a:p>
          <a:r>
            <a:rPr lang="fr-FR"/>
            <a:t>Exigences non fonctionnelles</a:t>
          </a:r>
          <a:endParaRPr lang="en-US"/>
        </a:p>
      </dgm:t>
    </dgm:pt>
    <dgm:pt modelId="{2077F3DE-86AD-4B62-8F67-1D3B294962B3}" type="parTrans" cxnId="{D41BCE8F-C1BB-46DF-84EC-42A5D9B9BA7C}">
      <dgm:prSet/>
      <dgm:spPr/>
      <dgm:t>
        <a:bodyPr/>
        <a:lstStyle/>
        <a:p>
          <a:endParaRPr lang="en-US"/>
        </a:p>
      </dgm:t>
    </dgm:pt>
    <dgm:pt modelId="{EE6ECF0B-BF2D-463D-8767-B11674696C6E}" type="sibTrans" cxnId="{D41BCE8F-C1BB-46DF-84EC-42A5D9B9BA7C}">
      <dgm:prSet/>
      <dgm:spPr/>
      <dgm:t>
        <a:bodyPr/>
        <a:lstStyle/>
        <a:p>
          <a:endParaRPr lang="en-US"/>
        </a:p>
      </dgm:t>
    </dgm:pt>
    <dgm:pt modelId="{E6F6B6F4-DC5D-4F82-9C7B-9C5D3F2BEF1C}">
      <dgm:prSet/>
      <dgm:spPr/>
      <dgm:t>
        <a:bodyPr/>
        <a:lstStyle/>
        <a:p>
          <a:r>
            <a:rPr lang="fr-FR"/>
            <a:t>Contraintes &amp; hypothèses</a:t>
          </a:r>
          <a:endParaRPr lang="en-US"/>
        </a:p>
      </dgm:t>
    </dgm:pt>
    <dgm:pt modelId="{842F5A14-30E1-4375-BC69-C5492FC76F94}" type="parTrans" cxnId="{32AC9911-AAA3-4C00-BE85-920F6ABFA745}">
      <dgm:prSet/>
      <dgm:spPr/>
      <dgm:t>
        <a:bodyPr/>
        <a:lstStyle/>
        <a:p>
          <a:endParaRPr lang="en-US"/>
        </a:p>
      </dgm:t>
    </dgm:pt>
    <dgm:pt modelId="{444F8380-BBF3-4676-8954-E5CE41EC4D53}" type="sibTrans" cxnId="{32AC9911-AAA3-4C00-BE85-920F6ABFA745}">
      <dgm:prSet/>
      <dgm:spPr/>
      <dgm:t>
        <a:bodyPr/>
        <a:lstStyle/>
        <a:p>
          <a:endParaRPr lang="en-US"/>
        </a:p>
      </dgm:t>
    </dgm:pt>
    <dgm:pt modelId="{960413F2-594A-4A7B-B2CE-C93B640CB43A}">
      <dgm:prSet/>
      <dgm:spPr/>
      <dgm:t>
        <a:bodyPr/>
        <a:lstStyle/>
        <a:p>
          <a:r>
            <a:rPr lang="fr-FR"/>
            <a:t>SLA / SLO / SLI</a:t>
          </a:r>
          <a:endParaRPr lang="en-US"/>
        </a:p>
      </dgm:t>
    </dgm:pt>
    <dgm:pt modelId="{A236C9AA-3E66-4A6D-8D9B-5EDEE6F25F3A}" type="parTrans" cxnId="{75F299A1-93F4-457D-BF10-6AB81EA63BB0}">
      <dgm:prSet/>
      <dgm:spPr/>
      <dgm:t>
        <a:bodyPr/>
        <a:lstStyle/>
        <a:p>
          <a:endParaRPr lang="en-US"/>
        </a:p>
      </dgm:t>
    </dgm:pt>
    <dgm:pt modelId="{152F253C-E891-4367-AB38-D01F01D0FF65}" type="sibTrans" cxnId="{75F299A1-93F4-457D-BF10-6AB81EA63BB0}">
      <dgm:prSet/>
      <dgm:spPr/>
      <dgm:t>
        <a:bodyPr/>
        <a:lstStyle/>
        <a:p>
          <a:endParaRPr lang="en-US"/>
        </a:p>
      </dgm:t>
    </dgm:pt>
    <dgm:pt modelId="{9175A00F-8535-4B4F-8137-2686B9CA548B}">
      <dgm:prSet/>
      <dgm:spPr/>
      <dgm:t>
        <a:bodyPr/>
        <a:lstStyle/>
        <a:p>
          <a:r>
            <a:rPr lang="fr-FR"/>
            <a:t>Conformité &amp; gouvernance</a:t>
          </a:r>
          <a:endParaRPr lang="en-US"/>
        </a:p>
      </dgm:t>
    </dgm:pt>
    <dgm:pt modelId="{9B1EA2B9-D19C-4196-B175-DA142AEC0A90}" type="parTrans" cxnId="{B9CE2AB9-75E7-405C-B3EC-70AB51DB5175}">
      <dgm:prSet/>
      <dgm:spPr/>
      <dgm:t>
        <a:bodyPr/>
        <a:lstStyle/>
        <a:p>
          <a:endParaRPr lang="en-US"/>
        </a:p>
      </dgm:t>
    </dgm:pt>
    <dgm:pt modelId="{7E77B3A1-3883-43E9-BDF4-46F649238567}" type="sibTrans" cxnId="{B9CE2AB9-75E7-405C-B3EC-70AB51DB5175}">
      <dgm:prSet/>
      <dgm:spPr/>
      <dgm:t>
        <a:bodyPr/>
        <a:lstStyle/>
        <a:p>
          <a:endParaRPr lang="en-US"/>
        </a:p>
      </dgm:t>
    </dgm:pt>
    <dgm:pt modelId="{9902B5D2-B50E-4DE8-B5B6-5866B7B424BF}" type="pres">
      <dgm:prSet presAssocID="{B812AAFA-6C2F-4023-9459-6584E394F52E}" presName="linear" presStyleCnt="0">
        <dgm:presLayoutVars>
          <dgm:dir/>
          <dgm:animLvl val="lvl"/>
          <dgm:resizeHandles val="exact"/>
        </dgm:presLayoutVars>
      </dgm:prSet>
      <dgm:spPr/>
    </dgm:pt>
    <dgm:pt modelId="{AB8BB1F3-B4A8-4465-AF56-FE1A71824590}" type="pres">
      <dgm:prSet presAssocID="{E0AEE32B-9261-485B-8DA5-6E3C9F0EFB81}" presName="parentLin" presStyleCnt="0"/>
      <dgm:spPr/>
    </dgm:pt>
    <dgm:pt modelId="{C62AC81A-5BA0-4A33-9188-F0B86DAB5E03}" type="pres">
      <dgm:prSet presAssocID="{E0AEE32B-9261-485B-8DA5-6E3C9F0EFB81}" presName="parentLeftMargin" presStyleLbl="node1" presStyleIdx="0" presStyleCnt="5"/>
      <dgm:spPr/>
    </dgm:pt>
    <dgm:pt modelId="{A9F9AD83-50CE-4ABA-8FBE-289EB4F825DA}" type="pres">
      <dgm:prSet presAssocID="{E0AEE32B-9261-485B-8DA5-6E3C9F0EFB8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028218E-3F01-47C6-8D0E-5F622D592F8C}" type="pres">
      <dgm:prSet presAssocID="{E0AEE32B-9261-485B-8DA5-6E3C9F0EFB81}" presName="negativeSpace" presStyleCnt="0"/>
      <dgm:spPr/>
    </dgm:pt>
    <dgm:pt modelId="{CCECAACB-F159-4EC2-A857-813A93390687}" type="pres">
      <dgm:prSet presAssocID="{E0AEE32B-9261-485B-8DA5-6E3C9F0EFB81}" presName="childText" presStyleLbl="conFgAcc1" presStyleIdx="0" presStyleCnt="5">
        <dgm:presLayoutVars>
          <dgm:bulletEnabled val="1"/>
        </dgm:presLayoutVars>
      </dgm:prSet>
      <dgm:spPr/>
    </dgm:pt>
    <dgm:pt modelId="{E95B64BE-70FA-4DFC-A079-D72E12D132D0}" type="pres">
      <dgm:prSet presAssocID="{34ED8361-74D5-4AEC-81AA-DCC637C1323F}" presName="spaceBetweenRectangles" presStyleCnt="0"/>
      <dgm:spPr/>
    </dgm:pt>
    <dgm:pt modelId="{C1CB50EE-A9CF-40D0-8676-1BEABB4B62F3}" type="pres">
      <dgm:prSet presAssocID="{EB12BD83-8261-405E-9632-33EFB9C74E23}" presName="parentLin" presStyleCnt="0"/>
      <dgm:spPr/>
    </dgm:pt>
    <dgm:pt modelId="{8C59A8E1-7781-4379-BDFC-701853FAD31F}" type="pres">
      <dgm:prSet presAssocID="{EB12BD83-8261-405E-9632-33EFB9C74E23}" presName="parentLeftMargin" presStyleLbl="node1" presStyleIdx="0" presStyleCnt="5"/>
      <dgm:spPr/>
    </dgm:pt>
    <dgm:pt modelId="{7287B2E4-411F-48C4-AD95-113F6B821B0B}" type="pres">
      <dgm:prSet presAssocID="{EB12BD83-8261-405E-9632-33EFB9C74E2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057696-9396-4BAD-81C5-0BDF6DF6ABF4}" type="pres">
      <dgm:prSet presAssocID="{EB12BD83-8261-405E-9632-33EFB9C74E23}" presName="negativeSpace" presStyleCnt="0"/>
      <dgm:spPr/>
    </dgm:pt>
    <dgm:pt modelId="{0AB1EDED-592A-4E21-B4E6-65869A2F8329}" type="pres">
      <dgm:prSet presAssocID="{EB12BD83-8261-405E-9632-33EFB9C74E23}" presName="childText" presStyleLbl="conFgAcc1" presStyleIdx="1" presStyleCnt="5">
        <dgm:presLayoutVars>
          <dgm:bulletEnabled val="1"/>
        </dgm:presLayoutVars>
      </dgm:prSet>
      <dgm:spPr/>
    </dgm:pt>
    <dgm:pt modelId="{930A5FE8-FE57-443F-B975-E9193C895E29}" type="pres">
      <dgm:prSet presAssocID="{EE6ECF0B-BF2D-463D-8767-B11674696C6E}" presName="spaceBetweenRectangles" presStyleCnt="0"/>
      <dgm:spPr/>
    </dgm:pt>
    <dgm:pt modelId="{68840CBC-2545-4E2C-B30C-BC1C66F03A38}" type="pres">
      <dgm:prSet presAssocID="{E6F6B6F4-DC5D-4F82-9C7B-9C5D3F2BEF1C}" presName="parentLin" presStyleCnt="0"/>
      <dgm:spPr/>
    </dgm:pt>
    <dgm:pt modelId="{B409239D-B0ED-4BF7-9B2B-D906C5CAB3D9}" type="pres">
      <dgm:prSet presAssocID="{E6F6B6F4-DC5D-4F82-9C7B-9C5D3F2BEF1C}" presName="parentLeftMargin" presStyleLbl="node1" presStyleIdx="1" presStyleCnt="5"/>
      <dgm:spPr/>
    </dgm:pt>
    <dgm:pt modelId="{DC23784B-EB5F-4F84-9189-E0CAAF94C61E}" type="pres">
      <dgm:prSet presAssocID="{E6F6B6F4-DC5D-4F82-9C7B-9C5D3F2BEF1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2D5D263-4C9C-44D6-A2C5-9FB0C80DBEC2}" type="pres">
      <dgm:prSet presAssocID="{E6F6B6F4-DC5D-4F82-9C7B-9C5D3F2BEF1C}" presName="negativeSpace" presStyleCnt="0"/>
      <dgm:spPr/>
    </dgm:pt>
    <dgm:pt modelId="{861DA525-DEF8-4BC1-8279-1F728B35662F}" type="pres">
      <dgm:prSet presAssocID="{E6F6B6F4-DC5D-4F82-9C7B-9C5D3F2BEF1C}" presName="childText" presStyleLbl="conFgAcc1" presStyleIdx="2" presStyleCnt="5">
        <dgm:presLayoutVars>
          <dgm:bulletEnabled val="1"/>
        </dgm:presLayoutVars>
      </dgm:prSet>
      <dgm:spPr/>
    </dgm:pt>
    <dgm:pt modelId="{022290A9-9F00-484F-8A4D-79DC3AF0F012}" type="pres">
      <dgm:prSet presAssocID="{444F8380-BBF3-4676-8954-E5CE41EC4D53}" presName="spaceBetweenRectangles" presStyleCnt="0"/>
      <dgm:spPr/>
    </dgm:pt>
    <dgm:pt modelId="{F83FC753-898D-4070-84B4-4430077D7CD2}" type="pres">
      <dgm:prSet presAssocID="{960413F2-594A-4A7B-B2CE-C93B640CB43A}" presName="parentLin" presStyleCnt="0"/>
      <dgm:spPr/>
    </dgm:pt>
    <dgm:pt modelId="{603826E5-65BF-41CF-81FC-47A138B9C18B}" type="pres">
      <dgm:prSet presAssocID="{960413F2-594A-4A7B-B2CE-C93B640CB43A}" presName="parentLeftMargin" presStyleLbl="node1" presStyleIdx="2" presStyleCnt="5"/>
      <dgm:spPr/>
    </dgm:pt>
    <dgm:pt modelId="{45B0C672-39A7-4AA1-BB10-A959D3DB4DE2}" type="pres">
      <dgm:prSet presAssocID="{960413F2-594A-4A7B-B2CE-C93B640CB43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0B596DB-EF17-47EB-9082-73C82099B64A}" type="pres">
      <dgm:prSet presAssocID="{960413F2-594A-4A7B-B2CE-C93B640CB43A}" presName="negativeSpace" presStyleCnt="0"/>
      <dgm:spPr/>
    </dgm:pt>
    <dgm:pt modelId="{12D12E46-E624-4B41-87AC-918B3E65CCB5}" type="pres">
      <dgm:prSet presAssocID="{960413F2-594A-4A7B-B2CE-C93B640CB43A}" presName="childText" presStyleLbl="conFgAcc1" presStyleIdx="3" presStyleCnt="5">
        <dgm:presLayoutVars>
          <dgm:bulletEnabled val="1"/>
        </dgm:presLayoutVars>
      </dgm:prSet>
      <dgm:spPr/>
    </dgm:pt>
    <dgm:pt modelId="{0EA81278-8F72-454A-A20D-E9C94174F0B1}" type="pres">
      <dgm:prSet presAssocID="{152F253C-E891-4367-AB38-D01F01D0FF65}" presName="spaceBetweenRectangles" presStyleCnt="0"/>
      <dgm:spPr/>
    </dgm:pt>
    <dgm:pt modelId="{228DA30E-C643-46C7-8E81-80EBCA738556}" type="pres">
      <dgm:prSet presAssocID="{9175A00F-8535-4B4F-8137-2686B9CA548B}" presName="parentLin" presStyleCnt="0"/>
      <dgm:spPr/>
    </dgm:pt>
    <dgm:pt modelId="{438F4122-2095-43F6-825E-653DB3095085}" type="pres">
      <dgm:prSet presAssocID="{9175A00F-8535-4B4F-8137-2686B9CA548B}" presName="parentLeftMargin" presStyleLbl="node1" presStyleIdx="3" presStyleCnt="5"/>
      <dgm:spPr/>
    </dgm:pt>
    <dgm:pt modelId="{DD20F717-E614-46FE-84F3-ECA1EC4405F2}" type="pres">
      <dgm:prSet presAssocID="{9175A00F-8535-4B4F-8137-2686B9CA548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7A293A9-9B73-46B6-B59F-8F289EF00060}" type="pres">
      <dgm:prSet presAssocID="{9175A00F-8535-4B4F-8137-2686B9CA548B}" presName="negativeSpace" presStyleCnt="0"/>
      <dgm:spPr/>
    </dgm:pt>
    <dgm:pt modelId="{551226B5-C33E-44E6-AA29-8E98CEA77A0A}" type="pres">
      <dgm:prSet presAssocID="{9175A00F-8535-4B4F-8137-2686B9CA548B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32AC9911-AAA3-4C00-BE85-920F6ABFA745}" srcId="{B812AAFA-6C2F-4023-9459-6584E394F52E}" destId="{E6F6B6F4-DC5D-4F82-9C7B-9C5D3F2BEF1C}" srcOrd="2" destOrd="0" parTransId="{842F5A14-30E1-4375-BC69-C5492FC76F94}" sibTransId="{444F8380-BBF3-4676-8954-E5CE41EC4D53}"/>
    <dgm:cxn modelId="{02E7E915-F109-40AC-9956-78328A15823E}" type="presOf" srcId="{E0AEE32B-9261-485B-8DA5-6E3C9F0EFB81}" destId="{C62AC81A-5BA0-4A33-9188-F0B86DAB5E03}" srcOrd="0" destOrd="0" presId="urn:microsoft.com/office/officeart/2005/8/layout/list1"/>
    <dgm:cxn modelId="{FE31B153-05F7-4A64-BA0D-F0907AB91FA3}" type="presOf" srcId="{960413F2-594A-4A7B-B2CE-C93B640CB43A}" destId="{45B0C672-39A7-4AA1-BB10-A959D3DB4DE2}" srcOrd="1" destOrd="0" presId="urn:microsoft.com/office/officeart/2005/8/layout/list1"/>
    <dgm:cxn modelId="{79326E8B-4B36-47DB-9C04-6830CBE9396A}" type="presOf" srcId="{E6F6B6F4-DC5D-4F82-9C7B-9C5D3F2BEF1C}" destId="{DC23784B-EB5F-4F84-9189-E0CAAF94C61E}" srcOrd="1" destOrd="0" presId="urn:microsoft.com/office/officeart/2005/8/layout/list1"/>
    <dgm:cxn modelId="{D41BCE8F-C1BB-46DF-84EC-42A5D9B9BA7C}" srcId="{B812AAFA-6C2F-4023-9459-6584E394F52E}" destId="{EB12BD83-8261-405E-9632-33EFB9C74E23}" srcOrd="1" destOrd="0" parTransId="{2077F3DE-86AD-4B62-8F67-1D3B294962B3}" sibTransId="{EE6ECF0B-BF2D-463D-8767-B11674696C6E}"/>
    <dgm:cxn modelId="{08535796-85F4-4754-9D87-DB62BE86E387}" type="presOf" srcId="{B812AAFA-6C2F-4023-9459-6584E394F52E}" destId="{9902B5D2-B50E-4DE8-B5B6-5866B7B424BF}" srcOrd="0" destOrd="0" presId="urn:microsoft.com/office/officeart/2005/8/layout/list1"/>
    <dgm:cxn modelId="{983CCD9B-58BF-4E4D-B739-4DC1C5A9EAD1}" type="presOf" srcId="{E6F6B6F4-DC5D-4F82-9C7B-9C5D3F2BEF1C}" destId="{B409239D-B0ED-4BF7-9B2B-D906C5CAB3D9}" srcOrd="0" destOrd="0" presId="urn:microsoft.com/office/officeart/2005/8/layout/list1"/>
    <dgm:cxn modelId="{75F299A1-93F4-457D-BF10-6AB81EA63BB0}" srcId="{B812AAFA-6C2F-4023-9459-6584E394F52E}" destId="{960413F2-594A-4A7B-B2CE-C93B640CB43A}" srcOrd="3" destOrd="0" parTransId="{A236C9AA-3E66-4A6D-8D9B-5EDEE6F25F3A}" sibTransId="{152F253C-E891-4367-AB38-D01F01D0FF65}"/>
    <dgm:cxn modelId="{B9CE2AB9-75E7-405C-B3EC-70AB51DB5175}" srcId="{B812AAFA-6C2F-4023-9459-6584E394F52E}" destId="{9175A00F-8535-4B4F-8137-2686B9CA548B}" srcOrd="4" destOrd="0" parTransId="{9B1EA2B9-D19C-4196-B175-DA142AEC0A90}" sibTransId="{7E77B3A1-3883-43E9-BDF4-46F649238567}"/>
    <dgm:cxn modelId="{3A5D7BC0-51C2-4C14-A43C-AF52BBC1227F}" type="presOf" srcId="{9175A00F-8535-4B4F-8137-2686B9CA548B}" destId="{438F4122-2095-43F6-825E-653DB3095085}" srcOrd="0" destOrd="0" presId="urn:microsoft.com/office/officeart/2005/8/layout/list1"/>
    <dgm:cxn modelId="{96F9B9CE-39F1-4569-8AC1-7F8D19C43837}" srcId="{B812AAFA-6C2F-4023-9459-6584E394F52E}" destId="{E0AEE32B-9261-485B-8DA5-6E3C9F0EFB81}" srcOrd="0" destOrd="0" parTransId="{B40D3881-CA20-403A-9EA7-7EE784A7ED94}" sibTransId="{34ED8361-74D5-4AEC-81AA-DCC637C1323F}"/>
    <dgm:cxn modelId="{22C2F9CE-710A-4B69-8DCD-E6D681EF3DFE}" type="presOf" srcId="{960413F2-594A-4A7B-B2CE-C93B640CB43A}" destId="{603826E5-65BF-41CF-81FC-47A138B9C18B}" srcOrd="0" destOrd="0" presId="urn:microsoft.com/office/officeart/2005/8/layout/list1"/>
    <dgm:cxn modelId="{22B285CF-A533-499F-B889-90E98ED5BDF1}" type="presOf" srcId="{9175A00F-8535-4B4F-8137-2686B9CA548B}" destId="{DD20F717-E614-46FE-84F3-ECA1EC4405F2}" srcOrd="1" destOrd="0" presId="urn:microsoft.com/office/officeart/2005/8/layout/list1"/>
    <dgm:cxn modelId="{B4E758D0-EED8-42F0-AC4E-F784C281EA29}" type="presOf" srcId="{E0AEE32B-9261-485B-8DA5-6E3C9F0EFB81}" destId="{A9F9AD83-50CE-4ABA-8FBE-289EB4F825DA}" srcOrd="1" destOrd="0" presId="urn:microsoft.com/office/officeart/2005/8/layout/list1"/>
    <dgm:cxn modelId="{4FE0B0D1-1165-404B-BB04-52C857B44767}" type="presOf" srcId="{EB12BD83-8261-405E-9632-33EFB9C74E23}" destId="{7287B2E4-411F-48C4-AD95-113F6B821B0B}" srcOrd="1" destOrd="0" presId="urn:microsoft.com/office/officeart/2005/8/layout/list1"/>
    <dgm:cxn modelId="{E22B34E7-BCFE-41C2-989A-5B2B42484DF4}" type="presOf" srcId="{EB12BD83-8261-405E-9632-33EFB9C74E23}" destId="{8C59A8E1-7781-4379-BDFC-701853FAD31F}" srcOrd="0" destOrd="0" presId="urn:microsoft.com/office/officeart/2005/8/layout/list1"/>
    <dgm:cxn modelId="{68D9A1B3-07FC-4460-9BC0-B1B0367E4527}" type="presParOf" srcId="{9902B5D2-B50E-4DE8-B5B6-5866B7B424BF}" destId="{AB8BB1F3-B4A8-4465-AF56-FE1A71824590}" srcOrd="0" destOrd="0" presId="urn:microsoft.com/office/officeart/2005/8/layout/list1"/>
    <dgm:cxn modelId="{67745D84-1561-4093-9572-576379B600A3}" type="presParOf" srcId="{AB8BB1F3-B4A8-4465-AF56-FE1A71824590}" destId="{C62AC81A-5BA0-4A33-9188-F0B86DAB5E03}" srcOrd="0" destOrd="0" presId="urn:microsoft.com/office/officeart/2005/8/layout/list1"/>
    <dgm:cxn modelId="{180992A3-BC9C-4804-8A6E-F0C2A295D211}" type="presParOf" srcId="{AB8BB1F3-B4A8-4465-AF56-FE1A71824590}" destId="{A9F9AD83-50CE-4ABA-8FBE-289EB4F825DA}" srcOrd="1" destOrd="0" presId="urn:microsoft.com/office/officeart/2005/8/layout/list1"/>
    <dgm:cxn modelId="{F7F901B0-2D2D-48D8-AF11-36B8C209D6B7}" type="presParOf" srcId="{9902B5D2-B50E-4DE8-B5B6-5866B7B424BF}" destId="{6028218E-3F01-47C6-8D0E-5F622D592F8C}" srcOrd="1" destOrd="0" presId="urn:microsoft.com/office/officeart/2005/8/layout/list1"/>
    <dgm:cxn modelId="{1EAEE495-D227-46CE-8A20-9FE3710BB203}" type="presParOf" srcId="{9902B5D2-B50E-4DE8-B5B6-5866B7B424BF}" destId="{CCECAACB-F159-4EC2-A857-813A93390687}" srcOrd="2" destOrd="0" presId="urn:microsoft.com/office/officeart/2005/8/layout/list1"/>
    <dgm:cxn modelId="{A75E1850-7CB5-44DF-8ABA-6111F90F7606}" type="presParOf" srcId="{9902B5D2-B50E-4DE8-B5B6-5866B7B424BF}" destId="{E95B64BE-70FA-4DFC-A079-D72E12D132D0}" srcOrd="3" destOrd="0" presId="urn:microsoft.com/office/officeart/2005/8/layout/list1"/>
    <dgm:cxn modelId="{CFF2A7B3-E7B5-493A-9DFE-F9E422D61609}" type="presParOf" srcId="{9902B5D2-B50E-4DE8-B5B6-5866B7B424BF}" destId="{C1CB50EE-A9CF-40D0-8676-1BEABB4B62F3}" srcOrd="4" destOrd="0" presId="urn:microsoft.com/office/officeart/2005/8/layout/list1"/>
    <dgm:cxn modelId="{284F1870-F68E-42AD-8191-F664239A1E34}" type="presParOf" srcId="{C1CB50EE-A9CF-40D0-8676-1BEABB4B62F3}" destId="{8C59A8E1-7781-4379-BDFC-701853FAD31F}" srcOrd="0" destOrd="0" presId="urn:microsoft.com/office/officeart/2005/8/layout/list1"/>
    <dgm:cxn modelId="{D28A0530-34B1-4ADC-84D5-15E29044CDEE}" type="presParOf" srcId="{C1CB50EE-A9CF-40D0-8676-1BEABB4B62F3}" destId="{7287B2E4-411F-48C4-AD95-113F6B821B0B}" srcOrd="1" destOrd="0" presId="urn:microsoft.com/office/officeart/2005/8/layout/list1"/>
    <dgm:cxn modelId="{9BF60205-73A5-48A2-A482-062EA648B3A2}" type="presParOf" srcId="{9902B5D2-B50E-4DE8-B5B6-5866B7B424BF}" destId="{11057696-9396-4BAD-81C5-0BDF6DF6ABF4}" srcOrd="5" destOrd="0" presId="urn:microsoft.com/office/officeart/2005/8/layout/list1"/>
    <dgm:cxn modelId="{86F71B3F-AD53-48CD-A0AE-E28173D8920B}" type="presParOf" srcId="{9902B5D2-B50E-4DE8-B5B6-5866B7B424BF}" destId="{0AB1EDED-592A-4E21-B4E6-65869A2F8329}" srcOrd="6" destOrd="0" presId="urn:microsoft.com/office/officeart/2005/8/layout/list1"/>
    <dgm:cxn modelId="{C5860998-62D7-4264-9979-C6AB2BB18618}" type="presParOf" srcId="{9902B5D2-B50E-4DE8-B5B6-5866B7B424BF}" destId="{930A5FE8-FE57-443F-B975-E9193C895E29}" srcOrd="7" destOrd="0" presId="urn:microsoft.com/office/officeart/2005/8/layout/list1"/>
    <dgm:cxn modelId="{B5419BA6-F59B-4308-A7E8-D559DE6882C3}" type="presParOf" srcId="{9902B5D2-B50E-4DE8-B5B6-5866B7B424BF}" destId="{68840CBC-2545-4E2C-B30C-BC1C66F03A38}" srcOrd="8" destOrd="0" presId="urn:microsoft.com/office/officeart/2005/8/layout/list1"/>
    <dgm:cxn modelId="{F82BAF6C-35B8-4BB4-907D-299E4769D2E7}" type="presParOf" srcId="{68840CBC-2545-4E2C-B30C-BC1C66F03A38}" destId="{B409239D-B0ED-4BF7-9B2B-D906C5CAB3D9}" srcOrd="0" destOrd="0" presId="urn:microsoft.com/office/officeart/2005/8/layout/list1"/>
    <dgm:cxn modelId="{1C3749D6-9CD1-46D0-9E5B-701745C2086A}" type="presParOf" srcId="{68840CBC-2545-4E2C-B30C-BC1C66F03A38}" destId="{DC23784B-EB5F-4F84-9189-E0CAAF94C61E}" srcOrd="1" destOrd="0" presId="urn:microsoft.com/office/officeart/2005/8/layout/list1"/>
    <dgm:cxn modelId="{2F489538-00B7-4755-8448-7CDC68B3A7A2}" type="presParOf" srcId="{9902B5D2-B50E-4DE8-B5B6-5866B7B424BF}" destId="{32D5D263-4C9C-44D6-A2C5-9FB0C80DBEC2}" srcOrd="9" destOrd="0" presId="urn:microsoft.com/office/officeart/2005/8/layout/list1"/>
    <dgm:cxn modelId="{D0841A59-D88B-4C40-8D9D-A389FE1541CD}" type="presParOf" srcId="{9902B5D2-B50E-4DE8-B5B6-5866B7B424BF}" destId="{861DA525-DEF8-4BC1-8279-1F728B35662F}" srcOrd="10" destOrd="0" presId="urn:microsoft.com/office/officeart/2005/8/layout/list1"/>
    <dgm:cxn modelId="{C958A4D5-A553-4044-9660-A61528779D93}" type="presParOf" srcId="{9902B5D2-B50E-4DE8-B5B6-5866B7B424BF}" destId="{022290A9-9F00-484F-8A4D-79DC3AF0F012}" srcOrd="11" destOrd="0" presId="urn:microsoft.com/office/officeart/2005/8/layout/list1"/>
    <dgm:cxn modelId="{754FA504-BCDC-4ED0-9EFD-AD6ACD14B41A}" type="presParOf" srcId="{9902B5D2-B50E-4DE8-B5B6-5866B7B424BF}" destId="{F83FC753-898D-4070-84B4-4430077D7CD2}" srcOrd="12" destOrd="0" presId="urn:microsoft.com/office/officeart/2005/8/layout/list1"/>
    <dgm:cxn modelId="{228BDBBA-400A-43C3-8EBF-8720601DDBB7}" type="presParOf" srcId="{F83FC753-898D-4070-84B4-4430077D7CD2}" destId="{603826E5-65BF-41CF-81FC-47A138B9C18B}" srcOrd="0" destOrd="0" presId="urn:microsoft.com/office/officeart/2005/8/layout/list1"/>
    <dgm:cxn modelId="{90169E50-B823-4CD0-8168-9FE860B48CA8}" type="presParOf" srcId="{F83FC753-898D-4070-84B4-4430077D7CD2}" destId="{45B0C672-39A7-4AA1-BB10-A959D3DB4DE2}" srcOrd="1" destOrd="0" presId="urn:microsoft.com/office/officeart/2005/8/layout/list1"/>
    <dgm:cxn modelId="{F2F3FEAD-73C7-4F4E-9C9F-AF119E8C0DE6}" type="presParOf" srcId="{9902B5D2-B50E-4DE8-B5B6-5866B7B424BF}" destId="{40B596DB-EF17-47EB-9082-73C82099B64A}" srcOrd="13" destOrd="0" presId="urn:microsoft.com/office/officeart/2005/8/layout/list1"/>
    <dgm:cxn modelId="{A2831E1B-7734-44B2-8358-EE89F8577341}" type="presParOf" srcId="{9902B5D2-B50E-4DE8-B5B6-5866B7B424BF}" destId="{12D12E46-E624-4B41-87AC-918B3E65CCB5}" srcOrd="14" destOrd="0" presId="urn:microsoft.com/office/officeart/2005/8/layout/list1"/>
    <dgm:cxn modelId="{E1A91B3D-0C0A-4037-A6E4-98DC5563402D}" type="presParOf" srcId="{9902B5D2-B50E-4DE8-B5B6-5866B7B424BF}" destId="{0EA81278-8F72-454A-A20D-E9C94174F0B1}" srcOrd="15" destOrd="0" presId="urn:microsoft.com/office/officeart/2005/8/layout/list1"/>
    <dgm:cxn modelId="{234D91E4-3FBC-42EF-BA04-4C98084768E3}" type="presParOf" srcId="{9902B5D2-B50E-4DE8-B5B6-5866B7B424BF}" destId="{228DA30E-C643-46C7-8E81-80EBCA738556}" srcOrd="16" destOrd="0" presId="urn:microsoft.com/office/officeart/2005/8/layout/list1"/>
    <dgm:cxn modelId="{4648A793-0B0C-4242-9F9D-DAC0F21573ED}" type="presParOf" srcId="{228DA30E-C643-46C7-8E81-80EBCA738556}" destId="{438F4122-2095-43F6-825E-653DB3095085}" srcOrd="0" destOrd="0" presId="urn:microsoft.com/office/officeart/2005/8/layout/list1"/>
    <dgm:cxn modelId="{B41F5918-53EB-42E3-ADF9-B6573BACB098}" type="presParOf" srcId="{228DA30E-C643-46C7-8E81-80EBCA738556}" destId="{DD20F717-E614-46FE-84F3-ECA1EC4405F2}" srcOrd="1" destOrd="0" presId="urn:microsoft.com/office/officeart/2005/8/layout/list1"/>
    <dgm:cxn modelId="{9A1FA09D-007F-4DC6-8A4A-32CC7B54011F}" type="presParOf" srcId="{9902B5D2-B50E-4DE8-B5B6-5866B7B424BF}" destId="{57A293A9-9B73-46B6-B59F-8F289EF00060}" srcOrd="17" destOrd="0" presId="urn:microsoft.com/office/officeart/2005/8/layout/list1"/>
    <dgm:cxn modelId="{711EC7DB-9D8F-4EB1-AA47-154CD3D27813}" type="presParOf" srcId="{9902B5D2-B50E-4DE8-B5B6-5866B7B424BF}" destId="{551226B5-C33E-44E6-AA29-8E98CEA77A0A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26EDCFD-EFBA-4FDF-8ED1-B329C8E90D7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7C308A-D7D7-43DC-ABE8-884AAF77135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Contrat Business</a:t>
          </a:r>
          <a:endParaRPr lang="en-US"/>
        </a:p>
      </dgm:t>
    </dgm:pt>
    <dgm:pt modelId="{A3EA817F-4971-4B82-94EC-FF03ECD7AFAD}" type="parTrans" cxnId="{1B43FA0F-FB61-422C-83CE-437BB4BB01F5}">
      <dgm:prSet/>
      <dgm:spPr/>
      <dgm:t>
        <a:bodyPr/>
        <a:lstStyle/>
        <a:p>
          <a:endParaRPr lang="en-US"/>
        </a:p>
      </dgm:t>
    </dgm:pt>
    <dgm:pt modelId="{C93B3E06-EDDE-48FC-9CCB-299F4522298E}" type="sibTrans" cxnId="{1B43FA0F-FB61-422C-83CE-437BB4BB01F5}">
      <dgm:prSet/>
      <dgm:spPr/>
      <dgm:t>
        <a:bodyPr/>
        <a:lstStyle/>
        <a:p>
          <a:endParaRPr lang="en-US"/>
        </a:p>
      </dgm:t>
    </dgm:pt>
    <dgm:pt modelId="{41C107F8-1CE9-45B8-81AF-F6F2CC570789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Contrat Dev &amp; Design</a:t>
          </a:r>
          <a:endParaRPr lang="en-US"/>
        </a:p>
      </dgm:t>
    </dgm:pt>
    <dgm:pt modelId="{04BC5989-332B-47D7-A77C-A8B4F8FBFFDC}" type="parTrans" cxnId="{7322A644-C0F4-422E-875D-4364E729311D}">
      <dgm:prSet/>
      <dgm:spPr/>
      <dgm:t>
        <a:bodyPr/>
        <a:lstStyle/>
        <a:p>
          <a:endParaRPr lang="en-US"/>
        </a:p>
      </dgm:t>
    </dgm:pt>
    <dgm:pt modelId="{AC7E8858-2E45-4D71-B4FC-E647179E5A33}" type="sibTrans" cxnId="{7322A644-C0F4-422E-875D-4364E729311D}">
      <dgm:prSet/>
      <dgm:spPr/>
      <dgm:t>
        <a:bodyPr/>
        <a:lstStyle/>
        <a:p>
          <a:endParaRPr lang="en-US"/>
        </a:p>
      </dgm:t>
    </dgm:pt>
    <dgm:pt modelId="{3ECDF27C-A5D2-4F7A-AC60-FCBB28EB1D3D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Contrat Développement &amp; Implémentation</a:t>
          </a:r>
          <a:endParaRPr lang="en-US"/>
        </a:p>
      </dgm:t>
    </dgm:pt>
    <dgm:pt modelId="{2FCA0943-163B-4343-8EC7-2D47B0D237EC}" type="parTrans" cxnId="{73D13B05-9172-496F-9873-A8D8C0462442}">
      <dgm:prSet/>
      <dgm:spPr/>
      <dgm:t>
        <a:bodyPr/>
        <a:lstStyle/>
        <a:p>
          <a:endParaRPr lang="en-US"/>
        </a:p>
      </dgm:t>
    </dgm:pt>
    <dgm:pt modelId="{BE136D72-4485-4B04-AC16-3662DB2BC5F3}" type="sibTrans" cxnId="{73D13B05-9172-496F-9873-A8D8C0462442}">
      <dgm:prSet/>
      <dgm:spPr/>
      <dgm:t>
        <a:bodyPr/>
        <a:lstStyle/>
        <a:p>
          <a:endParaRPr lang="en-US"/>
        </a:p>
      </dgm:t>
    </dgm:pt>
    <dgm:pt modelId="{9C3400A5-7029-455D-90A6-8B07A9C972F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Risques &amp; atténuations</a:t>
          </a:r>
          <a:endParaRPr lang="en-US"/>
        </a:p>
      </dgm:t>
    </dgm:pt>
    <dgm:pt modelId="{C2178D0B-6EB8-4924-AC46-79B20ACE1319}" type="parTrans" cxnId="{70448D4E-A6DE-488F-95DE-88B318A49EDA}">
      <dgm:prSet/>
      <dgm:spPr/>
      <dgm:t>
        <a:bodyPr/>
        <a:lstStyle/>
        <a:p>
          <a:endParaRPr lang="en-US"/>
        </a:p>
      </dgm:t>
    </dgm:pt>
    <dgm:pt modelId="{A71FC637-FDCB-4601-BEEC-8D872F72143F}" type="sibTrans" cxnId="{70448D4E-A6DE-488F-95DE-88B318A49EDA}">
      <dgm:prSet/>
      <dgm:spPr/>
      <dgm:t>
        <a:bodyPr/>
        <a:lstStyle/>
        <a:p>
          <a:endParaRPr lang="en-US"/>
        </a:p>
      </dgm:t>
    </dgm:pt>
    <dgm:pt modelId="{2E501D4A-C684-4E43-8BFB-5B06C8B18A1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Livrables obligatoires</a:t>
          </a:r>
          <a:endParaRPr lang="en-US"/>
        </a:p>
      </dgm:t>
    </dgm:pt>
    <dgm:pt modelId="{047F087C-5C58-4AE9-B7DC-39AC54F3B1D5}" type="parTrans" cxnId="{5CFA26D7-1CD0-4B8A-9953-5804EB154616}">
      <dgm:prSet/>
      <dgm:spPr/>
      <dgm:t>
        <a:bodyPr/>
        <a:lstStyle/>
        <a:p>
          <a:endParaRPr lang="en-US"/>
        </a:p>
      </dgm:t>
    </dgm:pt>
    <dgm:pt modelId="{C5B260D6-75FD-430C-AA4B-9927CFA0A5F2}" type="sibTrans" cxnId="{5CFA26D7-1CD0-4B8A-9953-5804EB154616}">
      <dgm:prSet/>
      <dgm:spPr/>
      <dgm:t>
        <a:bodyPr/>
        <a:lstStyle/>
        <a:p>
          <a:endParaRPr lang="en-US"/>
        </a:p>
      </dgm:t>
    </dgm:pt>
    <dgm:pt modelId="{02BA5066-FF1B-40B5-BEA9-ACE1E9905237}" type="pres">
      <dgm:prSet presAssocID="{026EDCFD-EFBA-4FDF-8ED1-B329C8E90D70}" presName="root" presStyleCnt="0">
        <dgm:presLayoutVars>
          <dgm:dir/>
          <dgm:resizeHandles val="exact"/>
        </dgm:presLayoutVars>
      </dgm:prSet>
      <dgm:spPr/>
    </dgm:pt>
    <dgm:pt modelId="{A3AC6BBF-9196-49F7-B858-F5DB45A91DA2}" type="pres">
      <dgm:prSet presAssocID="{FE7C308A-D7D7-43DC-ABE8-884AAF771356}" presName="compNode" presStyleCnt="0"/>
      <dgm:spPr/>
    </dgm:pt>
    <dgm:pt modelId="{1FA3A4B9-0260-49F6-B627-C6BF7B807B0F}" type="pres">
      <dgm:prSet presAssocID="{FE7C308A-D7D7-43DC-ABE8-884AAF771356}" presName="bgRect" presStyleLbl="bgShp" presStyleIdx="0" presStyleCnt="5"/>
      <dgm:spPr/>
    </dgm:pt>
    <dgm:pt modelId="{04BE7A86-592B-4C6A-AFC5-BD1BEDAA1F13}" type="pres">
      <dgm:prSet presAssocID="{FE7C308A-D7D7-43DC-ABE8-884AAF77135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oignée de main"/>
        </a:ext>
      </dgm:extLst>
    </dgm:pt>
    <dgm:pt modelId="{30C81672-39A7-4CAC-89BB-73C06870A657}" type="pres">
      <dgm:prSet presAssocID="{FE7C308A-D7D7-43DC-ABE8-884AAF771356}" presName="spaceRect" presStyleCnt="0"/>
      <dgm:spPr/>
    </dgm:pt>
    <dgm:pt modelId="{C6957771-3FFA-4982-9225-1772AE986A1D}" type="pres">
      <dgm:prSet presAssocID="{FE7C308A-D7D7-43DC-ABE8-884AAF771356}" presName="parTx" presStyleLbl="revTx" presStyleIdx="0" presStyleCnt="5">
        <dgm:presLayoutVars>
          <dgm:chMax val="0"/>
          <dgm:chPref val="0"/>
        </dgm:presLayoutVars>
      </dgm:prSet>
      <dgm:spPr/>
    </dgm:pt>
    <dgm:pt modelId="{9AE56BAC-7ACB-472C-8E8A-C1482C295D1D}" type="pres">
      <dgm:prSet presAssocID="{C93B3E06-EDDE-48FC-9CCB-299F4522298E}" presName="sibTrans" presStyleCnt="0"/>
      <dgm:spPr/>
    </dgm:pt>
    <dgm:pt modelId="{C7ACE285-CE89-4D9B-9FD4-4ABD3FD6CC9A}" type="pres">
      <dgm:prSet presAssocID="{41C107F8-1CE9-45B8-81AF-F6F2CC570789}" presName="compNode" presStyleCnt="0"/>
      <dgm:spPr/>
    </dgm:pt>
    <dgm:pt modelId="{568C0D22-4D50-4821-B5B7-5E99648E3578}" type="pres">
      <dgm:prSet presAssocID="{41C107F8-1CE9-45B8-81AF-F6F2CC570789}" presName="bgRect" presStyleLbl="bgShp" presStyleIdx="1" presStyleCnt="5"/>
      <dgm:spPr/>
    </dgm:pt>
    <dgm:pt modelId="{E53C41AE-01BE-47A7-867D-7149525216E2}" type="pres">
      <dgm:prSet presAssocID="{41C107F8-1CE9-45B8-81AF-F6F2CC57078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eur"/>
        </a:ext>
      </dgm:extLst>
    </dgm:pt>
    <dgm:pt modelId="{5BF36B8E-D5EC-48B7-BE34-3BF0E1C3209D}" type="pres">
      <dgm:prSet presAssocID="{41C107F8-1CE9-45B8-81AF-F6F2CC570789}" presName="spaceRect" presStyleCnt="0"/>
      <dgm:spPr/>
    </dgm:pt>
    <dgm:pt modelId="{1B95206E-8199-46B7-BC09-E57CF3116065}" type="pres">
      <dgm:prSet presAssocID="{41C107F8-1CE9-45B8-81AF-F6F2CC570789}" presName="parTx" presStyleLbl="revTx" presStyleIdx="1" presStyleCnt="5">
        <dgm:presLayoutVars>
          <dgm:chMax val="0"/>
          <dgm:chPref val="0"/>
        </dgm:presLayoutVars>
      </dgm:prSet>
      <dgm:spPr/>
    </dgm:pt>
    <dgm:pt modelId="{7F34A569-BAC7-4E90-80D8-BAF5CCEE5BB1}" type="pres">
      <dgm:prSet presAssocID="{AC7E8858-2E45-4D71-B4FC-E647179E5A33}" presName="sibTrans" presStyleCnt="0"/>
      <dgm:spPr/>
    </dgm:pt>
    <dgm:pt modelId="{B366B664-186C-4C97-A2E3-43F7078DE159}" type="pres">
      <dgm:prSet presAssocID="{3ECDF27C-A5D2-4F7A-AC60-FCBB28EB1D3D}" presName="compNode" presStyleCnt="0"/>
      <dgm:spPr/>
    </dgm:pt>
    <dgm:pt modelId="{F281A10E-684B-4426-B0CB-3F0D8BD9B698}" type="pres">
      <dgm:prSet presAssocID="{3ECDF27C-A5D2-4F7A-AC60-FCBB28EB1D3D}" presName="bgRect" presStyleLbl="bgShp" presStyleIdx="2" presStyleCnt="5"/>
      <dgm:spPr/>
    </dgm:pt>
    <dgm:pt modelId="{28764D39-B475-4F25-BC8B-5D43C3F24CDB}" type="pres">
      <dgm:prSet presAssocID="{3ECDF27C-A5D2-4F7A-AC60-FCBB28EB1D3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ntract"/>
        </a:ext>
      </dgm:extLst>
    </dgm:pt>
    <dgm:pt modelId="{5FC0A247-EEBA-4D38-90EB-9D0F7D7876AA}" type="pres">
      <dgm:prSet presAssocID="{3ECDF27C-A5D2-4F7A-AC60-FCBB28EB1D3D}" presName="spaceRect" presStyleCnt="0"/>
      <dgm:spPr/>
    </dgm:pt>
    <dgm:pt modelId="{4F6E21F4-3B69-43E6-B65E-6D2990162A78}" type="pres">
      <dgm:prSet presAssocID="{3ECDF27C-A5D2-4F7A-AC60-FCBB28EB1D3D}" presName="parTx" presStyleLbl="revTx" presStyleIdx="2" presStyleCnt="5">
        <dgm:presLayoutVars>
          <dgm:chMax val="0"/>
          <dgm:chPref val="0"/>
        </dgm:presLayoutVars>
      </dgm:prSet>
      <dgm:spPr/>
    </dgm:pt>
    <dgm:pt modelId="{DFB897E5-0FE7-43E7-AA9A-CD5928B347CE}" type="pres">
      <dgm:prSet presAssocID="{BE136D72-4485-4B04-AC16-3662DB2BC5F3}" presName="sibTrans" presStyleCnt="0"/>
      <dgm:spPr/>
    </dgm:pt>
    <dgm:pt modelId="{A621DCE4-441B-474C-A64D-231F53266F27}" type="pres">
      <dgm:prSet presAssocID="{9C3400A5-7029-455D-90A6-8B07A9C972F6}" presName="compNode" presStyleCnt="0"/>
      <dgm:spPr/>
    </dgm:pt>
    <dgm:pt modelId="{529AA9C6-ABAD-4E68-9B6D-49256F2C547E}" type="pres">
      <dgm:prSet presAssocID="{9C3400A5-7029-455D-90A6-8B07A9C972F6}" presName="bgRect" presStyleLbl="bgShp" presStyleIdx="3" presStyleCnt="5"/>
      <dgm:spPr/>
    </dgm:pt>
    <dgm:pt modelId="{83819D6E-752E-4903-8BF9-F61A10031BD4}" type="pres">
      <dgm:prSet presAssocID="{9C3400A5-7029-455D-90A6-8B07A9C972F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dioactif"/>
        </a:ext>
      </dgm:extLst>
    </dgm:pt>
    <dgm:pt modelId="{AA2053F5-B37C-454B-ADB8-2926AC2E4E63}" type="pres">
      <dgm:prSet presAssocID="{9C3400A5-7029-455D-90A6-8B07A9C972F6}" presName="spaceRect" presStyleCnt="0"/>
      <dgm:spPr/>
    </dgm:pt>
    <dgm:pt modelId="{4E4FC68C-AB8F-4D5D-B4A2-BCB3CB73ACD6}" type="pres">
      <dgm:prSet presAssocID="{9C3400A5-7029-455D-90A6-8B07A9C972F6}" presName="parTx" presStyleLbl="revTx" presStyleIdx="3" presStyleCnt="5">
        <dgm:presLayoutVars>
          <dgm:chMax val="0"/>
          <dgm:chPref val="0"/>
        </dgm:presLayoutVars>
      </dgm:prSet>
      <dgm:spPr/>
    </dgm:pt>
    <dgm:pt modelId="{74909DAB-4D4D-4C64-999B-43150D452002}" type="pres">
      <dgm:prSet presAssocID="{A71FC637-FDCB-4601-BEEC-8D872F72143F}" presName="sibTrans" presStyleCnt="0"/>
      <dgm:spPr/>
    </dgm:pt>
    <dgm:pt modelId="{8F14285F-024A-4A32-BC64-20B1F62A1C96}" type="pres">
      <dgm:prSet presAssocID="{2E501D4A-C684-4E43-8BFB-5B06C8B18A16}" presName="compNode" presStyleCnt="0"/>
      <dgm:spPr/>
    </dgm:pt>
    <dgm:pt modelId="{2FA6454D-777A-4199-935B-AEFE4133A34B}" type="pres">
      <dgm:prSet presAssocID="{2E501D4A-C684-4E43-8BFB-5B06C8B18A16}" presName="bgRect" presStyleLbl="bgShp" presStyleIdx="4" presStyleCnt="5"/>
      <dgm:spPr/>
    </dgm:pt>
    <dgm:pt modelId="{796109F4-E0EE-4056-9A88-0D574E90A98B}" type="pres">
      <dgm:prSet presAssocID="{2E501D4A-C684-4E43-8BFB-5B06C8B18A1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06B06524-9ED3-4EFE-99F6-A9E253DCC950}" type="pres">
      <dgm:prSet presAssocID="{2E501D4A-C684-4E43-8BFB-5B06C8B18A16}" presName="spaceRect" presStyleCnt="0"/>
      <dgm:spPr/>
    </dgm:pt>
    <dgm:pt modelId="{FAC68B46-E79E-42B0-9345-EFD68AF59904}" type="pres">
      <dgm:prSet presAssocID="{2E501D4A-C684-4E43-8BFB-5B06C8B18A1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73D13B05-9172-496F-9873-A8D8C0462442}" srcId="{026EDCFD-EFBA-4FDF-8ED1-B329C8E90D70}" destId="{3ECDF27C-A5D2-4F7A-AC60-FCBB28EB1D3D}" srcOrd="2" destOrd="0" parTransId="{2FCA0943-163B-4343-8EC7-2D47B0D237EC}" sibTransId="{BE136D72-4485-4B04-AC16-3662DB2BC5F3}"/>
    <dgm:cxn modelId="{A6FEFA05-748F-4E09-9820-5BE0FCBD9FB4}" type="presOf" srcId="{2E501D4A-C684-4E43-8BFB-5B06C8B18A16}" destId="{FAC68B46-E79E-42B0-9345-EFD68AF59904}" srcOrd="0" destOrd="0" presId="urn:microsoft.com/office/officeart/2018/2/layout/IconVerticalSolidList"/>
    <dgm:cxn modelId="{1B43FA0F-FB61-422C-83CE-437BB4BB01F5}" srcId="{026EDCFD-EFBA-4FDF-8ED1-B329C8E90D70}" destId="{FE7C308A-D7D7-43DC-ABE8-884AAF771356}" srcOrd="0" destOrd="0" parTransId="{A3EA817F-4971-4B82-94EC-FF03ECD7AFAD}" sibTransId="{C93B3E06-EDDE-48FC-9CCB-299F4522298E}"/>
    <dgm:cxn modelId="{51660B37-C2AD-48D7-83F2-1F806C622481}" type="presOf" srcId="{3ECDF27C-A5D2-4F7A-AC60-FCBB28EB1D3D}" destId="{4F6E21F4-3B69-43E6-B65E-6D2990162A78}" srcOrd="0" destOrd="0" presId="urn:microsoft.com/office/officeart/2018/2/layout/IconVerticalSolidList"/>
    <dgm:cxn modelId="{BAFF8864-6F97-4871-A23F-27AE5792BCB1}" type="presOf" srcId="{41C107F8-1CE9-45B8-81AF-F6F2CC570789}" destId="{1B95206E-8199-46B7-BC09-E57CF3116065}" srcOrd="0" destOrd="0" presId="urn:microsoft.com/office/officeart/2018/2/layout/IconVerticalSolidList"/>
    <dgm:cxn modelId="{7322A644-C0F4-422E-875D-4364E729311D}" srcId="{026EDCFD-EFBA-4FDF-8ED1-B329C8E90D70}" destId="{41C107F8-1CE9-45B8-81AF-F6F2CC570789}" srcOrd="1" destOrd="0" parTransId="{04BC5989-332B-47D7-A77C-A8B4F8FBFFDC}" sibTransId="{AC7E8858-2E45-4D71-B4FC-E647179E5A33}"/>
    <dgm:cxn modelId="{F4B9CC67-36EC-4D0E-8633-7A2FCBE1DF32}" type="presOf" srcId="{9C3400A5-7029-455D-90A6-8B07A9C972F6}" destId="{4E4FC68C-AB8F-4D5D-B4A2-BCB3CB73ACD6}" srcOrd="0" destOrd="0" presId="urn:microsoft.com/office/officeart/2018/2/layout/IconVerticalSolidList"/>
    <dgm:cxn modelId="{70448D4E-A6DE-488F-95DE-88B318A49EDA}" srcId="{026EDCFD-EFBA-4FDF-8ED1-B329C8E90D70}" destId="{9C3400A5-7029-455D-90A6-8B07A9C972F6}" srcOrd="3" destOrd="0" parTransId="{C2178D0B-6EB8-4924-AC46-79B20ACE1319}" sibTransId="{A71FC637-FDCB-4601-BEEC-8D872F72143F}"/>
    <dgm:cxn modelId="{CEE9E077-58DE-45B8-9915-5987C67005E4}" type="presOf" srcId="{026EDCFD-EFBA-4FDF-8ED1-B329C8E90D70}" destId="{02BA5066-FF1B-40B5-BEA9-ACE1E9905237}" srcOrd="0" destOrd="0" presId="urn:microsoft.com/office/officeart/2018/2/layout/IconVerticalSolidList"/>
    <dgm:cxn modelId="{A90BADCE-3ED0-47D7-AD6C-28581802C2DD}" type="presOf" srcId="{FE7C308A-D7D7-43DC-ABE8-884AAF771356}" destId="{C6957771-3FFA-4982-9225-1772AE986A1D}" srcOrd="0" destOrd="0" presId="urn:microsoft.com/office/officeart/2018/2/layout/IconVerticalSolidList"/>
    <dgm:cxn modelId="{5CFA26D7-1CD0-4B8A-9953-5804EB154616}" srcId="{026EDCFD-EFBA-4FDF-8ED1-B329C8E90D70}" destId="{2E501D4A-C684-4E43-8BFB-5B06C8B18A16}" srcOrd="4" destOrd="0" parTransId="{047F087C-5C58-4AE9-B7DC-39AC54F3B1D5}" sibTransId="{C5B260D6-75FD-430C-AA4B-9927CFA0A5F2}"/>
    <dgm:cxn modelId="{80E8049A-AD50-4459-8B96-585685F035D3}" type="presParOf" srcId="{02BA5066-FF1B-40B5-BEA9-ACE1E9905237}" destId="{A3AC6BBF-9196-49F7-B858-F5DB45A91DA2}" srcOrd="0" destOrd="0" presId="urn:microsoft.com/office/officeart/2018/2/layout/IconVerticalSolidList"/>
    <dgm:cxn modelId="{D1A59B42-705B-4B1A-995D-C4065B39490B}" type="presParOf" srcId="{A3AC6BBF-9196-49F7-B858-F5DB45A91DA2}" destId="{1FA3A4B9-0260-49F6-B627-C6BF7B807B0F}" srcOrd="0" destOrd="0" presId="urn:microsoft.com/office/officeart/2018/2/layout/IconVerticalSolidList"/>
    <dgm:cxn modelId="{66A834C1-07A1-47DD-B2AC-87BAEABE3FE2}" type="presParOf" srcId="{A3AC6BBF-9196-49F7-B858-F5DB45A91DA2}" destId="{04BE7A86-592B-4C6A-AFC5-BD1BEDAA1F13}" srcOrd="1" destOrd="0" presId="urn:microsoft.com/office/officeart/2018/2/layout/IconVerticalSolidList"/>
    <dgm:cxn modelId="{D75F3004-6AD3-4A4F-9EE4-2DCAFA1B01C0}" type="presParOf" srcId="{A3AC6BBF-9196-49F7-B858-F5DB45A91DA2}" destId="{30C81672-39A7-4CAC-89BB-73C06870A657}" srcOrd="2" destOrd="0" presId="urn:microsoft.com/office/officeart/2018/2/layout/IconVerticalSolidList"/>
    <dgm:cxn modelId="{9C2F19DE-722D-4E06-AA6B-4C32FF342FC0}" type="presParOf" srcId="{A3AC6BBF-9196-49F7-B858-F5DB45A91DA2}" destId="{C6957771-3FFA-4982-9225-1772AE986A1D}" srcOrd="3" destOrd="0" presId="urn:microsoft.com/office/officeart/2018/2/layout/IconVerticalSolidList"/>
    <dgm:cxn modelId="{AFDBDFA5-FF73-4691-8155-0FDF1632414D}" type="presParOf" srcId="{02BA5066-FF1B-40B5-BEA9-ACE1E9905237}" destId="{9AE56BAC-7ACB-472C-8E8A-C1482C295D1D}" srcOrd="1" destOrd="0" presId="urn:microsoft.com/office/officeart/2018/2/layout/IconVerticalSolidList"/>
    <dgm:cxn modelId="{E62A24DF-1432-4150-A690-53E732EAFBE4}" type="presParOf" srcId="{02BA5066-FF1B-40B5-BEA9-ACE1E9905237}" destId="{C7ACE285-CE89-4D9B-9FD4-4ABD3FD6CC9A}" srcOrd="2" destOrd="0" presId="urn:microsoft.com/office/officeart/2018/2/layout/IconVerticalSolidList"/>
    <dgm:cxn modelId="{59A2EC67-8260-4DE2-8D6B-32FBD6A0790C}" type="presParOf" srcId="{C7ACE285-CE89-4D9B-9FD4-4ABD3FD6CC9A}" destId="{568C0D22-4D50-4821-B5B7-5E99648E3578}" srcOrd="0" destOrd="0" presId="urn:microsoft.com/office/officeart/2018/2/layout/IconVerticalSolidList"/>
    <dgm:cxn modelId="{C2BA8D62-4AD2-431C-910F-0AE1E915318D}" type="presParOf" srcId="{C7ACE285-CE89-4D9B-9FD4-4ABD3FD6CC9A}" destId="{E53C41AE-01BE-47A7-867D-7149525216E2}" srcOrd="1" destOrd="0" presId="urn:microsoft.com/office/officeart/2018/2/layout/IconVerticalSolidList"/>
    <dgm:cxn modelId="{DD35CE77-1E9A-4D75-9650-A1BFC09D01AB}" type="presParOf" srcId="{C7ACE285-CE89-4D9B-9FD4-4ABD3FD6CC9A}" destId="{5BF36B8E-D5EC-48B7-BE34-3BF0E1C3209D}" srcOrd="2" destOrd="0" presId="urn:microsoft.com/office/officeart/2018/2/layout/IconVerticalSolidList"/>
    <dgm:cxn modelId="{2B5C997B-2F6D-4240-AD0A-393CD714865E}" type="presParOf" srcId="{C7ACE285-CE89-4D9B-9FD4-4ABD3FD6CC9A}" destId="{1B95206E-8199-46B7-BC09-E57CF3116065}" srcOrd="3" destOrd="0" presId="urn:microsoft.com/office/officeart/2018/2/layout/IconVerticalSolidList"/>
    <dgm:cxn modelId="{EAA322B2-9914-4EAD-9EC8-0484D2C586C6}" type="presParOf" srcId="{02BA5066-FF1B-40B5-BEA9-ACE1E9905237}" destId="{7F34A569-BAC7-4E90-80D8-BAF5CCEE5BB1}" srcOrd="3" destOrd="0" presId="urn:microsoft.com/office/officeart/2018/2/layout/IconVerticalSolidList"/>
    <dgm:cxn modelId="{0F4770F5-857C-47F6-899C-C6BBFFBDD69F}" type="presParOf" srcId="{02BA5066-FF1B-40B5-BEA9-ACE1E9905237}" destId="{B366B664-186C-4C97-A2E3-43F7078DE159}" srcOrd="4" destOrd="0" presId="urn:microsoft.com/office/officeart/2018/2/layout/IconVerticalSolidList"/>
    <dgm:cxn modelId="{E0ADC748-5819-45FF-A982-1970EAA8BD7E}" type="presParOf" srcId="{B366B664-186C-4C97-A2E3-43F7078DE159}" destId="{F281A10E-684B-4426-B0CB-3F0D8BD9B698}" srcOrd="0" destOrd="0" presId="urn:microsoft.com/office/officeart/2018/2/layout/IconVerticalSolidList"/>
    <dgm:cxn modelId="{75D1CD8E-50F6-4E73-98E1-A98714EB7ABE}" type="presParOf" srcId="{B366B664-186C-4C97-A2E3-43F7078DE159}" destId="{28764D39-B475-4F25-BC8B-5D43C3F24CDB}" srcOrd="1" destOrd="0" presId="urn:microsoft.com/office/officeart/2018/2/layout/IconVerticalSolidList"/>
    <dgm:cxn modelId="{3EB7E9C1-9A55-4BBB-8DB1-AE420D159801}" type="presParOf" srcId="{B366B664-186C-4C97-A2E3-43F7078DE159}" destId="{5FC0A247-EEBA-4D38-90EB-9D0F7D7876AA}" srcOrd="2" destOrd="0" presId="urn:microsoft.com/office/officeart/2018/2/layout/IconVerticalSolidList"/>
    <dgm:cxn modelId="{A02A1464-3919-4B57-B2E2-0AF1ECA69D99}" type="presParOf" srcId="{B366B664-186C-4C97-A2E3-43F7078DE159}" destId="{4F6E21F4-3B69-43E6-B65E-6D2990162A78}" srcOrd="3" destOrd="0" presId="urn:microsoft.com/office/officeart/2018/2/layout/IconVerticalSolidList"/>
    <dgm:cxn modelId="{6F87A947-ACA8-4FB1-B228-756785D0640F}" type="presParOf" srcId="{02BA5066-FF1B-40B5-BEA9-ACE1E9905237}" destId="{DFB897E5-0FE7-43E7-AA9A-CD5928B347CE}" srcOrd="5" destOrd="0" presId="urn:microsoft.com/office/officeart/2018/2/layout/IconVerticalSolidList"/>
    <dgm:cxn modelId="{70A3D471-F53A-49D1-A3C9-954922CD2FAD}" type="presParOf" srcId="{02BA5066-FF1B-40B5-BEA9-ACE1E9905237}" destId="{A621DCE4-441B-474C-A64D-231F53266F27}" srcOrd="6" destOrd="0" presId="urn:microsoft.com/office/officeart/2018/2/layout/IconVerticalSolidList"/>
    <dgm:cxn modelId="{B853F6CD-0B93-4530-9F87-BC7AC8562B71}" type="presParOf" srcId="{A621DCE4-441B-474C-A64D-231F53266F27}" destId="{529AA9C6-ABAD-4E68-9B6D-49256F2C547E}" srcOrd="0" destOrd="0" presId="urn:microsoft.com/office/officeart/2018/2/layout/IconVerticalSolidList"/>
    <dgm:cxn modelId="{5104FF71-5A60-4254-BCE5-17E2E6633F97}" type="presParOf" srcId="{A621DCE4-441B-474C-A64D-231F53266F27}" destId="{83819D6E-752E-4903-8BF9-F61A10031BD4}" srcOrd="1" destOrd="0" presId="urn:microsoft.com/office/officeart/2018/2/layout/IconVerticalSolidList"/>
    <dgm:cxn modelId="{70A49DE4-925B-4582-B85F-246004C1917B}" type="presParOf" srcId="{A621DCE4-441B-474C-A64D-231F53266F27}" destId="{AA2053F5-B37C-454B-ADB8-2926AC2E4E63}" srcOrd="2" destOrd="0" presId="urn:microsoft.com/office/officeart/2018/2/layout/IconVerticalSolidList"/>
    <dgm:cxn modelId="{39F1BB0B-208C-46FE-9ECD-DE226F91897B}" type="presParOf" srcId="{A621DCE4-441B-474C-A64D-231F53266F27}" destId="{4E4FC68C-AB8F-4D5D-B4A2-BCB3CB73ACD6}" srcOrd="3" destOrd="0" presId="urn:microsoft.com/office/officeart/2018/2/layout/IconVerticalSolidList"/>
    <dgm:cxn modelId="{0282B386-054B-46F8-B548-39FFF551EB55}" type="presParOf" srcId="{02BA5066-FF1B-40B5-BEA9-ACE1E9905237}" destId="{74909DAB-4D4D-4C64-999B-43150D452002}" srcOrd="7" destOrd="0" presId="urn:microsoft.com/office/officeart/2018/2/layout/IconVerticalSolidList"/>
    <dgm:cxn modelId="{76C57E29-C1D9-4165-8F60-48C554A0004B}" type="presParOf" srcId="{02BA5066-FF1B-40B5-BEA9-ACE1E9905237}" destId="{8F14285F-024A-4A32-BC64-20B1F62A1C96}" srcOrd="8" destOrd="0" presId="urn:microsoft.com/office/officeart/2018/2/layout/IconVerticalSolidList"/>
    <dgm:cxn modelId="{FDE307F1-5DF9-4E18-99B6-4F588B47158B}" type="presParOf" srcId="{8F14285F-024A-4A32-BC64-20B1F62A1C96}" destId="{2FA6454D-777A-4199-935B-AEFE4133A34B}" srcOrd="0" destOrd="0" presId="urn:microsoft.com/office/officeart/2018/2/layout/IconVerticalSolidList"/>
    <dgm:cxn modelId="{FDF01392-1AC2-4F47-A158-6FFE8CC97185}" type="presParOf" srcId="{8F14285F-024A-4A32-BC64-20B1F62A1C96}" destId="{796109F4-E0EE-4056-9A88-0D574E90A98B}" srcOrd="1" destOrd="0" presId="urn:microsoft.com/office/officeart/2018/2/layout/IconVerticalSolidList"/>
    <dgm:cxn modelId="{705D8F32-3578-4223-AF3C-59E386FEF473}" type="presParOf" srcId="{8F14285F-024A-4A32-BC64-20B1F62A1C96}" destId="{06B06524-9ED3-4EFE-99F6-A9E253DCC950}" srcOrd="2" destOrd="0" presId="urn:microsoft.com/office/officeart/2018/2/layout/IconVerticalSolidList"/>
    <dgm:cxn modelId="{CE301EDD-51A4-4E05-81F1-848EC660A3EB}" type="presParOf" srcId="{8F14285F-024A-4A32-BC64-20B1F62A1C96}" destId="{FAC68B46-E79E-42B0-9345-EFD68AF5990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3E16325-DFB5-4D66-A4CB-D0CD71147A6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A48783C-B0D9-4689-9DF1-435D25A4CF4E}">
      <dgm:prSet/>
      <dgm:spPr/>
      <dgm:t>
        <a:bodyPr/>
        <a:lstStyle/>
        <a:p>
          <a:r>
            <a:rPr lang="fr-FR"/>
            <a:t>ADR - 001 : Frontière des services</a:t>
          </a:r>
          <a:endParaRPr lang="en-US"/>
        </a:p>
      </dgm:t>
    </dgm:pt>
    <dgm:pt modelId="{FF2B7854-F4E5-40DC-A406-F8E058C5D54F}" type="parTrans" cxnId="{95E164C4-CC2A-4559-AEFF-0948F603E7F6}">
      <dgm:prSet/>
      <dgm:spPr/>
      <dgm:t>
        <a:bodyPr/>
        <a:lstStyle/>
        <a:p>
          <a:endParaRPr lang="en-US"/>
        </a:p>
      </dgm:t>
    </dgm:pt>
    <dgm:pt modelId="{5708D43F-8EEC-474F-BB58-8A5791D07AE9}" type="sibTrans" cxnId="{95E164C4-CC2A-4559-AEFF-0948F603E7F6}">
      <dgm:prSet/>
      <dgm:spPr/>
      <dgm:t>
        <a:bodyPr/>
        <a:lstStyle/>
        <a:p>
          <a:endParaRPr lang="en-US"/>
        </a:p>
      </dgm:t>
    </dgm:pt>
    <dgm:pt modelId="{7721D7DE-0EF3-4A1A-A8B0-4657F05E9E19}">
      <dgm:prSet/>
      <dgm:spPr/>
      <dgm:t>
        <a:bodyPr/>
        <a:lstStyle/>
        <a:p>
          <a:r>
            <a:rPr lang="fr-FR"/>
            <a:t>ADR - 002 : Géolocalisation</a:t>
          </a:r>
          <a:endParaRPr lang="en-US"/>
        </a:p>
      </dgm:t>
    </dgm:pt>
    <dgm:pt modelId="{C62EB15A-6419-4597-A133-848C4658EF9D}" type="parTrans" cxnId="{115239E8-2656-4E8D-904F-C3B382AFBB3C}">
      <dgm:prSet/>
      <dgm:spPr/>
      <dgm:t>
        <a:bodyPr/>
        <a:lstStyle/>
        <a:p>
          <a:endParaRPr lang="en-US"/>
        </a:p>
      </dgm:t>
    </dgm:pt>
    <dgm:pt modelId="{80209F3C-EE81-423B-B5A0-238052259125}" type="sibTrans" cxnId="{115239E8-2656-4E8D-904F-C3B382AFBB3C}">
      <dgm:prSet/>
      <dgm:spPr/>
      <dgm:t>
        <a:bodyPr/>
        <a:lstStyle/>
        <a:p>
          <a:endParaRPr lang="en-US"/>
        </a:p>
      </dgm:t>
    </dgm:pt>
    <dgm:pt modelId="{ED182E05-7672-4DA7-B046-BB6DB75828D4}">
      <dgm:prSet/>
      <dgm:spPr/>
      <dgm:t>
        <a:bodyPr/>
        <a:lstStyle/>
        <a:p>
          <a:r>
            <a:rPr lang="fr-FR"/>
            <a:t>ADR - 003 : Observabilité</a:t>
          </a:r>
          <a:endParaRPr lang="en-US"/>
        </a:p>
      </dgm:t>
    </dgm:pt>
    <dgm:pt modelId="{7BE297F9-3ECB-4AD5-AE37-7AB1278C6BB9}" type="parTrans" cxnId="{EACC0B51-EA3F-4FEC-8D04-55B25852A4D6}">
      <dgm:prSet/>
      <dgm:spPr/>
      <dgm:t>
        <a:bodyPr/>
        <a:lstStyle/>
        <a:p>
          <a:endParaRPr lang="en-US"/>
        </a:p>
      </dgm:t>
    </dgm:pt>
    <dgm:pt modelId="{8D7CCF4A-B918-4DB5-9BC9-F0AFB70333CC}" type="sibTrans" cxnId="{EACC0B51-EA3F-4FEC-8D04-55B25852A4D6}">
      <dgm:prSet/>
      <dgm:spPr/>
      <dgm:t>
        <a:bodyPr/>
        <a:lstStyle/>
        <a:p>
          <a:endParaRPr lang="en-US"/>
        </a:p>
      </dgm:t>
    </dgm:pt>
    <dgm:pt modelId="{38840585-034C-4163-A361-76A1016497FD}">
      <dgm:prSet/>
      <dgm:spPr/>
      <dgm:t>
        <a:bodyPr/>
        <a:lstStyle/>
        <a:p>
          <a:r>
            <a:rPr lang="fr-FR"/>
            <a:t>Alternatives rejetées</a:t>
          </a:r>
          <a:endParaRPr lang="en-US"/>
        </a:p>
      </dgm:t>
    </dgm:pt>
    <dgm:pt modelId="{06983C3C-4191-42F4-BD4A-B714A0FC4DA1}" type="parTrans" cxnId="{3CA71820-5E14-4B67-807D-59F5A2E7AEA7}">
      <dgm:prSet/>
      <dgm:spPr/>
      <dgm:t>
        <a:bodyPr/>
        <a:lstStyle/>
        <a:p>
          <a:endParaRPr lang="en-US"/>
        </a:p>
      </dgm:t>
    </dgm:pt>
    <dgm:pt modelId="{2567C773-0A46-478E-956F-5371E097D5E6}" type="sibTrans" cxnId="{3CA71820-5E14-4B67-807D-59F5A2E7AEA7}">
      <dgm:prSet/>
      <dgm:spPr/>
      <dgm:t>
        <a:bodyPr/>
        <a:lstStyle/>
        <a:p>
          <a:endParaRPr lang="en-US"/>
        </a:p>
      </dgm:t>
    </dgm:pt>
    <dgm:pt modelId="{42052C3D-0944-4B6C-A96A-8CB15394E8DB}">
      <dgm:prSet/>
      <dgm:spPr/>
      <dgm:t>
        <a:bodyPr/>
        <a:lstStyle/>
        <a:p>
          <a:r>
            <a:rPr lang="fr-FR"/>
            <a:t>Impacts &amp; réversibilité</a:t>
          </a:r>
          <a:endParaRPr lang="en-US"/>
        </a:p>
      </dgm:t>
    </dgm:pt>
    <dgm:pt modelId="{0399EB64-65B2-4FDA-B61A-C2C362A717A9}" type="parTrans" cxnId="{10664D37-6F58-4953-A942-89898BECFFB9}">
      <dgm:prSet/>
      <dgm:spPr/>
      <dgm:t>
        <a:bodyPr/>
        <a:lstStyle/>
        <a:p>
          <a:endParaRPr lang="en-US"/>
        </a:p>
      </dgm:t>
    </dgm:pt>
    <dgm:pt modelId="{FFB2E458-6520-4EB4-BD5D-23654B51ABCE}" type="sibTrans" cxnId="{10664D37-6F58-4953-A942-89898BECFFB9}">
      <dgm:prSet/>
      <dgm:spPr/>
      <dgm:t>
        <a:bodyPr/>
        <a:lstStyle/>
        <a:p>
          <a:endParaRPr lang="en-US"/>
        </a:p>
      </dgm:t>
    </dgm:pt>
    <dgm:pt modelId="{647AE17A-B346-47E7-BC62-CEAA2BDFEDC3}" type="pres">
      <dgm:prSet presAssocID="{B3E16325-DFB5-4D66-A4CB-D0CD71147A64}" presName="linear" presStyleCnt="0">
        <dgm:presLayoutVars>
          <dgm:animLvl val="lvl"/>
          <dgm:resizeHandles val="exact"/>
        </dgm:presLayoutVars>
      </dgm:prSet>
      <dgm:spPr/>
    </dgm:pt>
    <dgm:pt modelId="{F4CC28C8-AAF9-47B5-B0C4-1CC273D48D65}" type="pres">
      <dgm:prSet presAssocID="{DA48783C-B0D9-4689-9DF1-435D25A4CF4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85806F4-B072-424E-AA00-91CE0A4AD94C}" type="pres">
      <dgm:prSet presAssocID="{5708D43F-8EEC-474F-BB58-8A5791D07AE9}" presName="spacer" presStyleCnt="0"/>
      <dgm:spPr/>
    </dgm:pt>
    <dgm:pt modelId="{EEE95BAA-FF2C-4494-8E4F-2143D141DA58}" type="pres">
      <dgm:prSet presAssocID="{7721D7DE-0EF3-4A1A-A8B0-4657F05E9E1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3EB513B-D9C6-4A03-AB7A-6C6F0E8A916F}" type="pres">
      <dgm:prSet presAssocID="{80209F3C-EE81-423B-B5A0-238052259125}" presName="spacer" presStyleCnt="0"/>
      <dgm:spPr/>
    </dgm:pt>
    <dgm:pt modelId="{D452FDBB-298C-4E72-92E2-6988133176FB}" type="pres">
      <dgm:prSet presAssocID="{ED182E05-7672-4DA7-B046-BB6DB75828D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2CA197B-97CA-42E2-B62D-4207A789801E}" type="pres">
      <dgm:prSet presAssocID="{8D7CCF4A-B918-4DB5-9BC9-F0AFB70333CC}" presName="spacer" presStyleCnt="0"/>
      <dgm:spPr/>
    </dgm:pt>
    <dgm:pt modelId="{79B2C392-7136-4A9E-8061-08022329439D}" type="pres">
      <dgm:prSet presAssocID="{38840585-034C-4163-A361-76A1016497F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2AA53B5-0D10-453B-BD2A-36E27D6AB3C0}" type="pres">
      <dgm:prSet presAssocID="{2567C773-0A46-478E-956F-5371E097D5E6}" presName="spacer" presStyleCnt="0"/>
      <dgm:spPr/>
    </dgm:pt>
    <dgm:pt modelId="{A10FD3B7-1E65-4C7F-BC2E-A2A9C96898FC}" type="pres">
      <dgm:prSet presAssocID="{42052C3D-0944-4B6C-A96A-8CB15394E8D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CA71820-5E14-4B67-807D-59F5A2E7AEA7}" srcId="{B3E16325-DFB5-4D66-A4CB-D0CD71147A64}" destId="{38840585-034C-4163-A361-76A1016497FD}" srcOrd="3" destOrd="0" parTransId="{06983C3C-4191-42F4-BD4A-B714A0FC4DA1}" sibTransId="{2567C773-0A46-478E-956F-5371E097D5E6}"/>
    <dgm:cxn modelId="{D4055A21-E60E-4B74-BBA2-4F90AC693A00}" type="presOf" srcId="{B3E16325-DFB5-4D66-A4CB-D0CD71147A64}" destId="{647AE17A-B346-47E7-BC62-CEAA2BDFEDC3}" srcOrd="0" destOrd="0" presId="urn:microsoft.com/office/officeart/2005/8/layout/vList2"/>
    <dgm:cxn modelId="{8600C62E-4912-43CC-B21B-0A80D8BD4D71}" type="presOf" srcId="{7721D7DE-0EF3-4A1A-A8B0-4657F05E9E19}" destId="{EEE95BAA-FF2C-4494-8E4F-2143D141DA58}" srcOrd="0" destOrd="0" presId="urn:microsoft.com/office/officeart/2005/8/layout/vList2"/>
    <dgm:cxn modelId="{10664D37-6F58-4953-A942-89898BECFFB9}" srcId="{B3E16325-DFB5-4D66-A4CB-D0CD71147A64}" destId="{42052C3D-0944-4B6C-A96A-8CB15394E8DB}" srcOrd="4" destOrd="0" parTransId="{0399EB64-65B2-4FDA-B61A-C2C362A717A9}" sibTransId="{FFB2E458-6520-4EB4-BD5D-23654B51ABCE}"/>
    <dgm:cxn modelId="{7AE4E237-884D-4AF9-A29E-16C84BC297F3}" type="presOf" srcId="{DA48783C-B0D9-4689-9DF1-435D25A4CF4E}" destId="{F4CC28C8-AAF9-47B5-B0C4-1CC273D48D65}" srcOrd="0" destOrd="0" presId="urn:microsoft.com/office/officeart/2005/8/layout/vList2"/>
    <dgm:cxn modelId="{4E95EB3F-BBBF-4BA1-AF59-3265E4A722DA}" type="presOf" srcId="{42052C3D-0944-4B6C-A96A-8CB15394E8DB}" destId="{A10FD3B7-1E65-4C7F-BC2E-A2A9C96898FC}" srcOrd="0" destOrd="0" presId="urn:microsoft.com/office/officeart/2005/8/layout/vList2"/>
    <dgm:cxn modelId="{EACC0B51-EA3F-4FEC-8D04-55B25852A4D6}" srcId="{B3E16325-DFB5-4D66-A4CB-D0CD71147A64}" destId="{ED182E05-7672-4DA7-B046-BB6DB75828D4}" srcOrd="2" destOrd="0" parTransId="{7BE297F9-3ECB-4AD5-AE37-7AB1278C6BB9}" sibTransId="{8D7CCF4A-B918-4DB5-9BC9-F0AFB70333CC}"/>
    <dgm:cxn modelId="{519FD18F-AADE-4C2C-8168-56DB76AD9983}" type="presOf" srcId="{ED182E05-7672-4DA7-B046-BB6DB75828D4}" destId="{D452FDBB-298C-4E72-92E2-6988133176FB}" srcOrd="0" destOrd="0" presId="urn:microsoft.com/office/officeart/2005/8/layout/vList2"/>
    <dgm:cxn modelId="{95E164C4-CC2A-4559-AEFF-0948F603E7F6}" srcId="{B3E16325-DFB5-4D66-A4CB-D0CD71147A64}" destId="{DA48783C-B0D9-4689-9DF1-435D25A4CF4E}" srcOrd="0" destOrd="0" parTransId="{FF2B7854-F4E5-40DC-A406-F8E058C5D54F}" sibTransId="{5708D43F-8EEC-474F-BB58-8A5791D07AE9}"/>
    <dgm:cxn modelId="{84F52ECD-8208-4D41-B945-CD9757122438}" type="presOf" srcId="{38840585-034C-4163-A361-76A1016497FD}" destId="{79B2C392-7136-4A9E-8061-08022329439D}" srcOrd="0" destOrd="0" presId="urn:microsoft.com/office/officeart/2005/8/layout/vList2"/>
    <dgm:cxn modelId="{115239E8-2656-4E8D-904F-C3B382AFBB3C}" srcId="{B3E16325-DFB5-4D66-A4CB-D0CD71147A64}" destId="{7721D7DE-0EF3-4A1A-A8B0-4657F05E9E19}" srcOrd="1" destOrd="0" parTransId="{C62EB15A-6419-4597-A133-848C4658EF9D}" sibTransId="{80209F3C-EE81-423B-B5A0-238052259125}"/>
    <dgm:cxn modelId="{6E2B90AB-0B90-47CE-AB4A-4F53CB961C2B}" type="presParOf" srcId="{647AE17A-B346-47E7-BC62-CEAA2BDFEDC3}" destId="{F4CC28C8-AAF9-47B5-B0C4-1CC273D48D65}" srcOrd="0" destOrd="0" presId="urn:microsoft.com/office/officeart/2005/8/layout/vList2"/>
    <dgm:cxn modelId="{63A96785-4927-4457-9B14-6E079C4CB44D}" type="presParOf" srcId="{647AE17A-B346-47E7-BC62-CEAA2BDFEDC3}" destId="{285806F4-B072-424E-AA00-91CE0A4AD94C}" srcOrd="1" destOrd="0" presId="urn:microsoft.com/office/officeart/2005/8/layout/vList2"/>
    <dgm:cxn modelId="{5710CFBF-E428-4759-8568-0FB74092F607}" type="presParOf" srcId="{647AE17A-B346-47E7-BC62-CEAA2BDFEDC3}" destId="{EEE95BAA-FF2C-4494-8E4F-2143D141DA58}" srcOrd="2" destOrd="0" presId="urn:microsoft.com/office/officeart/2005/8/layout/vList2"/>
    <dgm:cxn modelId="{5F283006-A019-4BB0-9DCF-B69DC49A8E2C}" type="presParOf" srcId="{647AE17A-B346-47E7-BC62-CEAA2BDFEDC3}" destId="{C3EB513B-D9C6-4A03-AB7A-6C6F0E8A916F}" srcOrd="3" destOrd="0" presId="urn:microsoft.com/office/officeart/2005/8/layout/vList2"/>
    <dgm:cxn modelId="{6BBB9829-924D-403C-B761-1A13748E0BD5}" type="presParOf" srcId="{647AE17A-B346-47E7-BC62-CEAA2BDFEDC3}" destId="{D452FDBB-298C-4E72-92E2-6988133176FB}" srcOrd="4" destOrd="0" presId="urn:microsoft.com/office/officeart/2005/8/layout/vList2"/>
    <dgm:cxn modelId="{CF39695D-435D-458C-9E83-88DF0E637533}" type="presParOf" srcId="{647AE17A-B346-47E7-BC62-CEAA2BDFEDC3}" destId="{72CA197B-97CA-42E2-B62D-4207A789801E}" srcOrd="5" destOrd="0" presId="urn:microsoft.com/office/officeart/2005/8/layout/vList2"/>
    <dgm:cxn modelId="{E72DA37C-E486-48E3-BEDB-B768F34F059F}" type="presParOf" srcId="{647AE17A-B346-47E7-BC62-CEAA2BDFEDC3}" destId="{79B2C392-7136-4A9E-8061-08022329439D}" srcOrd="6" destOrd="0" presId="urn:microsoft.com/office/officeart/2005/8/layout/vList2"/>
    <dgm:cxn modelId="{583C182C-A445-4502-B28B-541B8AEB6B98}" type="presParOf" srcId="{647AE17A-B346-47E7-BC62-CEAA2BDFEDC3}" destId="{42AA53B5-0D10-453B-BD2A-36E27D6AB3C0}" srcOrd="7" destOrd="0" presId="urn:microsoft.com/office/officeart/2005/8/layout/vList2"/>
    <dgm:cxn modelId="{199BA7F9-E611-4221-8FE4-6EFCAC738839}" type="presParOf" srcId="{647AE17A-B346-47E7-BC62-CEAA2BDFEDC3}" destId="{A10FD3B7-1E65-4C7F-BC2E-A2A9C96898F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45C44C-7CD0-4601-B9E5-772D0D102F45}">
      <dsp:nvSpPr>
        <dsp:cNvPr id="0" name=""/>
        <dsp:cNvSpPr/>
      </dsp:nvSpPr>
      <dsp:spPr>
        <a:xfrm>
          <a:off x="0" y="606969"/>
          <a:ext cx="10515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Une plateforme géo-centrée de mise en relation</a:t>
          </a:r>
          <a:endParaRPr lang="en-US" sz="3000" kern="1200"/>
        </a:p>
      </dsp:txBody>
      <dsp:txXfrm>
        <a:off x="35125" y="642094"/>
        <a:ext cx="10445350" cy="649299"/>
      </dsp:txXfrm>
    </dsp:sp>
    <dsp:sp modelId="{A13E81BA-6499-40F7-BB4B-83B4B6C1D2ED}">
      <dsp:nvSpPr>
        <dsp:cNvPr id="0" name=""/>
        <dsp:cNvSpPr/>
      </dsp:nvSpPr>
      <dsp:spPr>
        <a:xfrm>
          <a:off x="0" y="1412919"/>
          <a:ext cx="10515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Consommateurs </a:t>
          </a:r>
          <a:r>
            <a:rPr lang="fr-FR" sz="3000" kern="1200">
              <a:sym typeface="Wingdings" panose="05000000000000000000" pitchFamily="2" charset="2"/>
            </a:rPr>
            <a:t></a:t>
          </a:r>
          <a:r>
            <a:rPr lang="fr-FR" sz="3000" kern="1200"/>
            <a:t> Producteurs locaux</a:t>
          </a:r>
          <a:endParaRPr lang="en-US" sz="3000" kern="1200"/>
        </a:p>
      </dsp:txBody>
      <dsp:txXfrm>
        <a:off x="35125" y="1448044"/>
        <a:ext cx="10445350" cy="649299"/>
      </dsp:txXfrm>
    </dsp:sp>
    <dsp:sp modelId="{09987E8F-B830-4F17-853F-D3AF2A4D795A}">
      <dsp:nvSpPr>
        <dsp:cNvPr id="0" name=""/>
        <dsp:cNvSpPr/>
      </dsp:nvSpPr>
      <dsp:spPr>
        <a:xfrm>
          <a:off x="0" y="2218869"/>
          <a:ext cx="10515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Recherche locale, catalogue, commandes, back-office</a:t>
          </a:r>
          <a:endParaRPr lang="en-US" sz="3000" kern="1200"/>
        </a:p>
      </dsp:txBody>
      <dsp:txXfrm>
        <a:off x="35125" y="2253994"/>
        <a:ext cx="10445350" cy="649299"/>
      </dsp:txXfrm>
    </dsp:sp>
    <dsp:sp modelId="{612BC005-E90C-4F41-B551-3A5B815EAFB4}">
      <dsp:nvSpPr>
        <dsp:cNvPr id="0" name=""/>
        <dsp:cNvSpPr/>
      </dsp:nvSpPr>
      <dsp:spPr>
        <a:xfrm>
          <a:off x="0" y="3024819"/>
          <a:ext cx="10515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Premier incrément : La géolocalisation et la recherche local</a:t>
          </a:r>
          <a:endParaRPr lang="en-US" sz="3000" kern="1200"/>
        </a:p>
      </dsp:txBody>
      <dsp:txXfrm>
        <a:off x="35125" y="3059944"/>
        <a:ext cx="10445350" cy="64929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56110-46A5-4E28-AD5E-410A4AFFBD49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2C4BF3-CD45-47C5-9D11-F2C410FC73B5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Migration progressive</a:t>
          </a:r>
          <a:endParaRPr lang="en-US" sz="4000" kern="1200"/>
        </a:p>
      </dsp:txBody>
      <dsp:txXfrm>
        <a:off x="0" y="531"/>
        <a:ext cx="10515600" cy="870055"/>
      </dsp:txXfrm>
    </dsp:sp>
    <dsp:sp modelId="{189A44CA-CE5E-4F6C-BFC4-B55824B60D02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8A6447-D911-4766-9D0D-7C51FEC68D07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Features flags</a:t>
          </a:r>
          <a:endParaRPr lang="en-US" sz="4000" kern="1200"/>
        </a:p>
      </dsp:txBody>
      <dsp:txXfrm>
        <a:off x="0" y="870586"/>
        <a:ext cx="10515600" cy="870055"/>
      </dsp:txXfrm>
    </dsp:sp>
    <dsp:sp modelId="{0D1BE131-6FAA-4783-B60F-E4120D3CD353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EB536-9017-4DF1-97DD-B74091E31F3D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Déploiements sans interruption</a:t>
          </a:r>
          <a:endParaRPr lang="en-US" sz="4000" kern="1200"/>
        </a:p>
      </dsp:txBody>
      <dsp:txXfrm>
        <a:off x="0" y="1740641"/>
        <a:ext cx="10515600" cy="870055"/>
      </dsp:txXfrm>
    </dsp:sp>
    <dsp:sp modelId="{C505346E-F168-4E92-A4FF-14AC72CD0E91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49360-09D0-4103-8A72-AEFDB28C1C5E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Réduction du risque</a:t>
          </a:r>
          <a:endParaRPr lang="en-US" sz="4000" kern="1200"/>
        </a:p>
      </dsp:txBody>
      <dsp:txXfrm>
        <a:off x="0" y="2610696"/>
        <a:ext cx="10515600" cy="870055"/>
      </dsp:txXfrm>
    </dsp:sp>
    <dsp:sp modelId="{F88CB09B-FF9C-43AF-A02A-2D09293A493E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189C02-3B10-469E-AEAA-F4C253F0C11B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Support à l’expérimentation</a:t>
          </a:r>
          <a:endParaRPr lang="en-US" sz="4000" kern="1200"/>
        </a:p>
      </dsp:txBody>
      <dsp:txXfrm>
        <a:off x="0" y="3480751"/>
        <a:ext cx="10515600" cy="87005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D0D38-1B20-4DFB-9C0F-7B5369C83F8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Architecture claire, évolutive, lean</a:t>
          </a:r>
          <a:endParaRPr lang="en-US" sz="3300" kern="1200"/>
        </a:p>
      </dsp:txBody>
      <dsp:txXfrm>
        <a:off x="38638" y="45464"/>
        <a:ext cx="10438324" cy="714229"/>
      </dsp:txXfrm>
    </dsp:sp>
    <dsp:sp modelId="{821D8CFF-673A-4E8D-8467-3EB7D6F3E0A1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Alignée sur les besoins FOOSUS</a:t>
          </a:r>
          <a:endParaRPr lang="en-US" sz="3300" kern="1200"/>
        </a:p>
      </dsp:txBody>
      <dsp:txXfrm>
        <a:off x="38638" y="932009"/>
        <a:ext cx="10438324" cy="714229"/>
      </dsp:txXfrm>
    </dsp:sp>
    <dsp:sp modelId="{4B3C8F68-0BF4-4ED9-9DDC-97A3734C534A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Migration maîtrisée</a:t>
          </a:r>
          <a:endParaRPr lang="en-US" sz="3300" kern="1200"/>
        </a:p>
      </dsp:txBody>
      <dsp:txXfrm>
        <a:off x="38638" y="1818554"/>
        <a:ext cx="10438324" cy="714229"/>
      </dsp:txXfrm>
    </dsp:sp>
    <dsp:sp modelId="{61803D27-8675-4128-97F1-00929E6FC2D5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Dépôt GitHub navigable</a:t>
          </a:r>
          <a:endParaRPr lang="en-US" sz="3300" kern="1200"/>
        </a:p>
      </dsp:txBody>
      <dsp:txXfrm>
        <a:off x="38638" y="2705099"/>
        <a:ext cx="10438324" cy="714229"/>
      </dsp:txXfrm>
    </dsp:sp>
    <dsp:sp modelId="{4612BE03-FA64-44D5-93AB-F0A11B97B3A4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Base solide pour la phase 2</a:t>
          </a:r>
          <a:endParaRPr lang="en-US" sz="3300" kern="1200"/>
        </a:p>
      </dsp:txBody>
      <dsp:txXfrm>
        <a:off x="38638" y="3591644"/>
        <a:ext cx="10438324" cy="7142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82D87-0F14-42C4-B4E6-1C8CA445A0DB}">
      <dsp:nvSpPr>
        <dsp:cNvPr id="0" name=""/>
        <dsp:cNvSpPr/>
      </dsp:nvSpPr>
      <dsp:spPr>
        <a:xfrm>
          <a:off x="521359" y="536"/>
          <a:ext cx="2792272" cy="16753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Consommateurs : expérience fluide, mobile-first</a:t>
          </a:r>
          <a:endParaRPr lang="en-US" sz="2300" kern="1200"/>
        </a:p>
      </dsp:txBody>
      <dsp:txXfrm>
        <a:off x="521359" y="536"/>
        <a:ext cx="2792272" cy="1675363"/>
      </dsp:txXfrm>
    </dsp:sp>
    <dsp:sp modelId="{B63A2F01-25C7-4678-8210-520D142BFFC1}">
      <dsp:nvSpPr>
        <dsp:cNvPr id="0" name=""/>
        <dsp:cNvSpPr/>
      </dsp:nvSpPr>
      <dsp:spPr>
        <a:xfrm>
          <a:off x="3592859" y="536"/>
          <a:ext cx="2792272" cy="16753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Fournisseurs : visibilité, gestion des offres</a:t>
          </a:r>
          <a:endParaRPr lang="en-US" sz="2300" kern="1200"/>
        </a:p>
      </dsp:txBody>
      <dsp:txXfrm>
        <a:off x="3592859" y="536"/>
        <a:ext cx="2792272" cy="1675363"/>
      </dsp:txXfrm>
    </dsp:sp>
    <dsp:sp modelId="{07038B83-75AF-4ACB-A914-9278CCE22919}">
      <dsp:nvSpPr>
        <dsp:cNvPr id="0" name=""/>
        <dsp:cNvSpPr/>
      </dsp:nvSpPr>
      <dsp:spPr>
        <a:xfrm>
          <a:off x="521359" y="1955127"/>
          <a:ext cx="2792272" cy="16753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Back‑office : supervision, qualité, support</a:t>
          </a:r>
          <a:endParaRPr lang="en-US" sz="2300" kern="1200"/>
        </a:p>
      </dsp:txBody>
      <dsp:txXfrm>
        <a:off x="521359" y="1955127"/>
        <a:ext cx="2792272" cy="1675363"/>
      </dsp:txXfrm>
    </dsp:sp>
    <dsp:sp modelId="{D0B8BA96-E5A0-4C98-8ABC-A03EFC1D009D}">
      <dsp:nvSpPr>
        <dsp:cNvPr id="0" name=""/>
        <dsp:cNvSpPr/>
      </dsp:nvSpPr>
      <dsp:spPr>
        <a:xfrm>
          <a:off x="3592859" y="1955127"/>
          <a:ext cx="2792272" cy="16753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Direction : vision, pilotage, croissance</a:t>
          </a:r>
          <a:endParaRPr lang="en-US" sz="2300" kern="1200"/>
        </a:p>
      </dsp:txBody>
      <dsp:txXfrm>
        <a:off x="3592859" y="1955127"/>
        <a:ext cx="2792272" cy="1675363"/>
      </dsp:txXfrm>
    </dsp:sp>
    <dsp:sp modelId="{9C71E326-9820-4872-915A-07DE5C8B43B8}">
      <dsp:nvSpPr>
        <dsp:cNvPr id="0" name=""/>
        <dsp:cNvSpPr/>
      </dsp:nvSpPr>
      <dsp:spPr>
        <a:xfrm>
          <a:off x="2057109" y="3909718"/>
          <a:ext cx="2792272" cy="16753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Équipes techniques : interopérabilité, migration maîtrisée</a:t>
          </a:r>
          <a:endParaRPr lang="en-US" sz="2300" kern="1200"/>
        </a:p>
      </dsp:txBody>
      <dsp:txXfrm>
        <a:off x="2057109" y="3909718"/>
        <a:ext cx="2792272" cy="16753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936037-B64E-4162-9A5C-9FA505642145}">
      <dsp:nvSpPr>
        <dsp:cNvPr id="0" name=""/>
        <dsp:cNvSpPr/>
      </dsp:nvSpPr>
      <dsp:spPr>
        <a:xfrm>
          <a:off x="0" y="3848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SLA : 99.9 %, &lt;500 ms, &lt;0.1 % erreurs</a:t>
          </a:r>
          <a:endParaRPr lang="en-US" sz="2700" kern="1200"/>
        </a:p>
      </dsp:txBody>
      <dsp:txXfrm>
        <a:off x="31613" y="70097"/>
        <a:ext cx="10452374" cy="584369"/>
      </dsp:txXfrm>
    </dsp:sp>
    <dsp:sp modelId="{77F9FCD9-9456-41D3-8B32-E1674CB0A298}">
      <dsp:nvSpPr>
        <dsp:cNvPr id="0" name=""/>
        <dsp:cNvSpPr/>
      </dsp:nvSpPr>
      <dsp:spPr>
        <a:xfrm>
          <a:off x="0" y="76383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SLO par service (Search, Catalogue, Geo…)</a:t>
          </a:r>
          <a:endParaRPr lang="en-US" sz="2700" kern="1200"/>
        </a:p>
      </dsp:txBody>
      <dsp:txXfrm>
        <a:off x="31613" y="795452"/>
        <a:ext cx="10452374" cy="584369"/>
      </dsp:txXfrm>
    </dsp:sp>
    <dsp:sp modelId="{E6DED745-E083-4435-85ED-B11DA2939A4F}">
      <dsp:nvSpPr>
        <dsp:cNvPr id="0" name=""/>
        <dsp:cNvSpPr/>
      </dsp:nvSpPr>
      <dsp:spPr>
        <a:xfrm>
          <a:off x="0" y="148919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SLI : latence P95, taux d’erreur, disponibilité</a:t>
          </a:r>
          <a:endParaRPr lang="en-US" sz="2700" kern="1200"/>
        </a:p>
      </dsp:txBody>
      <dsp:txXfrm>
        <a:off x="31613" y="1520807"/>
        <a:ext cx="10452374" cy="584369"/>
      </dsp:txXfrm>
    </dsp:sp>
    <dsp:sp modelId="{5F674535-77B1-4809-9C5E-D496C9CE385D}">
      <dsp:nvSpPr>
        <dsp:cNvPr id="0" name=""/>
        <dsp:cNvSpPr/>
      </dsp:nvSpPr>
      <dsp:spPr>
        <a:xfrm>
          <a:off x="0" y="221454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Livraisons fréquentes (&lt; 1 semaine)</a:t>
          </a:r>
          <a:endParaRPr lang="en-US" sz="2700" kern="1200"/>
        </a:p>
      </dsp:txBody>
      <dsp:txXfrm>
        <a:off x="31613" y="2246162"/>
        <a:ext cx="10452374" cy="584369"/>
      </dsp:txXfrm>
    </dsp:sp>
    <dsp:sp modelId="{F5F598EB-515D-4F7B-B7C8-45BEBEA3BDF1}">
      <dsp:nvSpPr>
        <dsp:cNvPr id="0" name=""/>
        <dsp:cNvSpPr/>
      </dsp:nvSpPr>
      <dsp:spPr>
        <a:xfrm>
          <a:off x="0" y="293990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Réduction des incidents</a:t>
          </a:r>
          <a:endParaRPr lang="en-US" sz="2700" kern="1200"/>
        </a:p>
      </dsp:txBody>
      <dsp:txXfrm>
        <a:off x="31613" y="2971517"/>
        <a:ext cx="10452374" cy="584369"/>
      </dsp:txXfrm>
    </dsp:sp>
    <dsp:sp modelId="{4A56B197-090E-42DE-9937-20999C2674CE}">
      <dsp:nvSpPr>
        <dsp:cNvPr id="0" name=""/>
        <dsp:cNvSpPr/>
      </dsp:nvSpPr>
      <dsp:spPr>
        <a:xfrm>
          <a:off x="0" y="366525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Capacité d’expérimentation rapide</a:t>
          </a:r>
          <a:endParaRPr lang="en-US" sz="2700" kern="1200"/>
        </a:p>
      </dsp:txBody>
      <dsp:txXfrm>
        <a:off x="31613" y="3696872"/>
        <a:ext cx="10452374" cy="5843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A43D8A-2FD0-433B-9A50-0A233CA5DEB9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Architecture hétérogène</a:t>
          </a:r>
          <a:endParaRPr lang="en-US" sz="3700" kern="1200"/>
        </a:p>
      </dsp:txBody>
      <dsp:txXfrm>
        <a:off x="0" y="39687"/>
        <a:ext cx="3286125" cy="1971675"/>
      </dsp:txXfrm>
    </dsp:sp>
    <dsp:sp modelId="{3E1D6390-0D51-4788-9B42-087B3E3CDB87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Difficulté à faire évoluer</a:t>
          </a:r>
          <a:endParaRPr lang="en-US" sz="3700" kern="1200"/>
        </a:p>
      </dsp:txBody>
      <dsp:txXfrm>
        <a:off x="3614737" y="39687"/>
        <a:ext cx="3286125" cy="1971675"/>
      </dsp:txXfrm>
    </dsp:sp>
    <dsp:sp modelId="{D5CEA808-DFF1-4AEB-BBE6-3F8E7DFF9170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Pas de scalabilité horizontale</a:t>
          </a:r>
          <a:endParaRPr lang="en-US" sz="3700" kern="1200"/>
        </a:p>
      </dsp:txBody>
      <dsp:txXfrm>
        <a:off x="7229475" y="39687"/>
        <a:ext cx="3286125" cy="1971675"/>
      </dsp:txXfrm>
    </dsp:sp>
    <dsp:sp modelId="{CCAEC610-A7C4-43D1-8E0A-67181B33FDB8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Observabilité insuffisante</a:t>
          </a:r>
          <a:endParaRPr lang="en-US" sz="3700" kern="1200"/>
        </a:p>
      </dsp:txBody>
      <dsp:txXfrm>
        <a:off x="0" y="2339975"/>
        <a:ext cx="3286125" cy="1971675"/>
      </dsp:txXfrm>
    </dsp:sp>
    <dsp:sp modelId="{121884BB-D46C-4F08-AAFB-A1F58FDA1E4A}">
      <dsp:nvSpPr>
        <dsp:cNvPr id="0" name=""/>
        <dsp:cNvSpPr/>
      </dsp:nvSpPr>
      <dsp:spPr>
        <a:xfrm>
          <a:off x="3614737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Déploiements risqués</a:t>
          </a:r>
          <a:endParaRPr lang="en-US" sz="3700" kern="1200"/>
        </a:p>
      </dsp:txBody>
      <dsp:txXfrm>
        <a:off x="3614737" y="2339975"/>
        <a:ext cx="3286125" cy="1971675"/>
      </dsp:txXfrm>
    </dsp:sp>
    <dsp:sp modelId="{5B3200BB-0040-4B31-9B95-5C29EACA81BC}">
      <dsp:nvSpPr>
        <dsp:cNvPr id="0" name=""/>
        <dsp:cNvSpPr/>
      </dsp:nvSpPr>
      <dsp:spPr>
        <a:xfrm>
          <a:off x="7229475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/>
            <a:t>Absence de CI/CD</a:t>
          </a:r>
          <a:endParaRPr lang="en-US" sz="3700" kern="1200"/>
        </a:p>
      </dsp:txBody>
      <dsp:txXfrm>
        <a:off x="7229475" y="2339975"/>
        <a:ext cx="3286125" cy="19716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E78C10-FE76-430D-84F8-5B9634CAA600}">
      <dsp:nvSpPr>
        <dsp:cNvPr id="0" name=""/>
        <dsp:cNvSpPr/>
      </dsp:nvSpPr>
      <dsp:spPr>
        <a:xfrm>
          <a:off x="0" y="3848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Plateforme modulaire et évolutive</a:t>
          </a:r>
          <a:endParaRPr lang="en-US" sz="2700" kern="1200"/>
        </a:p>
      </dsp:txBody>
      <dsp:txXfrm>
        <a:off x="31613" y="70097"/>
        <a:ext cx="10452374" cy="584369"/>
      </dsp:txXfrm>
    </dsp:sp>
    <dsp:sp modelId="{7F6DE24F-F462-4130-BD74-A706B6B046F5}">
      <dsp:nvSpPr>
        <dsp:cNvPr id="0" name=""/>
        <dsp:cNvSpPr/>
      </dsp:nvSpPr>
      <dsp:spPr>
        <a:xfrm>
          <a:off x="0" y="76383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Domaines métiers clairs</a:t>
          </a:r>
          <a:endParaRPr lang="en-US" sz="2700" kern="1200"/>
        </a:p>
      </dsp:txBody>
      <dsp:txXfrm>
        <a:off x="31613" y="795452"/>
        <a:ext cx="10452374" cy="584369"/>
      </dsp:txXfrm>
    </dsp:sp>
    <dsp:sp modelId="{14FBBC51-5256-4816-9515-D6C02C7461F0}">
      <dsp:nvSpPr>
        <dsp:cNvPr id="0" name=""/>
        <dsp:cNvSpPr/>
      </dsp:nvSpPr>
      <dsp:spPr>
        <a:xfrm>
          <a:off x="0" y="148919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Micro-services responsables</a:t>
          </a:r>
          <a:endParaRPr lang="en-US" sz="2700" kern="1200"/>
        </a:p>
      </dsp:txBody>
      <dsp:txXfrm>
        <a:off x="31613" y="1520807"/>
        <a:ext cx="10452374" cy="584369"/>
      </dsp:txXfrm>
    </dsp:sp>
    <dsp:sp modelId="{C8C96211-F38C-4B6D-8E43-49275D3B7DC1}">
      <dsp:nvSpPr>
        <dsp:cNvPr id="0" name=""/>
        <dsp:cNvSpPr/>
      </dsp:nvSpPr>
      <dsp:spPr>
        <a:xfrm>
          <a:off x="0" y="221454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Observabilité normalisée</a:t>
          </a:r>
          <a:endParaRPr lang="en-US" sz="2700" kern="1200"/>
        </a:p>
      </dsp:txBody>
      <dsp:txXfrm>
        <a:off x="31613" y="2246162"/>
        <a:ext cx="10452374" cy="584369"/>
      </dsp:txXfrm>
    </dsp:sp>
    <dsp:sp modelId="{B6DF86B7-40BF-47D0-918E-C13007596820}">
      <dsp:nvSpPr>
        <dsp:cNvPr id="0" name=""/>
        <dsp:cNvSpPr/>
      </dsp:nvSpPr>
      <dsp:spPr>
        <a:xfrm>
          <a:off x="0" y="293990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Intégration et Déploiement continus intégrés</a:t>
          </a:r>
          <a:endParaRPr lang="en-US" sz="2700" kern="1200"/>
        </a:p>
      </dsp:txBody>
      <dsp:txXfrm>
        <a:off x="31613" y="2971517"/>
        <a:ext cx="10452374" cy="584369"/>
      </dsp:txXfrm>
    </dsp:sp>
    <dsp:sp modelId="{7B2E1E10-D0FA-4D9F-B73C-7961A648684E}">
      <dsp:nvSpPr>
        <dsp:cNvPr id="0" name=""/>
        <dsp:cNvSpPr/>
      </dsp:nvSpPr>
      <dsp:spPr>
        <a:xfrm>
          <a:off x="0" y="366525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/>
            <a:t>Migration progressive sans rupture</a:t>
          </a:r>
          <a:endParaRPr lang="en-US" sz="2700" kern="1200"/>
        </a:p>
      </dsp:txBody>
      <dsp:txXfrm>
        <a:off x="31613" y="3696872"/>
        <a:ext cx="10452374" cy="58436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76BB97-F9FC-4E73-A9E8-68626F515752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Phases TOGAF simplifiées</a:t>
          </a:r>
          <a:endParaRPr lang="en-US" sz="3100" kern="1200"/>
        </a:p>
      </dsp:txBody>
      <dsp:txXfrm>
        <a:off x="0" y="39687"/>
        <a:ext cx="3286125" cy="1971675"/>
      </dsp:txXfrm>
    </dsp:sp>
    <dsp:sp modelId="{57A63719-E3EF-42CD-BBE0-E9DA1BEEB6A7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Cycles courts expérimentation rapide</a:t>
          </a:r>
          <a:endParaRPr lang="en-US" sz="3100" kern="1200"/>
        </a:p>
      </dsp:txBody>
      <dsp:txXfrm>
        <a:off x="3614737" y="39687"/>
        <a:ext cx="3286125" cy="1971675"/>
      </dsp:txXfrm>
    </dsp:sp>
    <dsp:sp modelId="{11F38096-1428-47BE-A173-11074DF7F56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Gouvernance légère</a:t>
          </a:r>
          <a:endParaRPr lang="en-US" sz="3100" kern="1200"/>
        </a:p>
      </dsp:txBody>
      <dsp:txXfrm>
        <a:off x="7229475" y="39687"/>
        <a:ext cx="3286125" cy="1971675"/>
      </dsp:txXfrm>
    </dsp:sp>
    <dsp:sp modelId="{B4E2925A-6F56-45AE-ADD2-84ABB5162B20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Focus sur valeur immédiate</a:t>
          </a:r>
          <a:endParaRPr lang="en-US" sz="3100" kern="1200"/>
        </a:p>
      </dsp:txBody>
      <dsp:txXfrm>
        <a:off x="0" y="2339975"/>
        <a:ext cx="3286125" cy="1971675"/>
      </dsp:txXfrm>
    </dsp:sp>
    <dsp:sp modelId="{41352268-3AF9-408B-859D-614260FB7EB2}">
      <dsp:nvSpPr>
        <dsp:cNvPr id="0" name=""/>
        <dsp:cNvSpPr/>
      </dsp:nvSpPr>
      <dsp:spPr>
        <a:xfrm>
          <a:off x="3614737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Décisions réversibles</a:t>
          </a:r>
          <a:endParaRPr lang="en-US" sz="3100" kern="1200"/>
        </a:p>
      </dsp:txBody>
      <dsp:txXfrm>
        <a:off x="3614737" y="2339975"/>
        <a:ext cx="3286125" cy="1971675"/>
      </dsp:txXfrm>
    </dsp:sp>
    <dsp:sp modelId="{82A1C42F-8C26-4CB7-88DA-FD65371F6243}">
      <dsp:nvSpPr>
        <dsp:cNvPr id="0" name=""/>
        <dsp:cNvSpPr/>
      </dsp:nvSpPr>
      <dsp:spPr>
        <a:xfrm>
          <a:off x="7229475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Coexistences avec l’existant</a:t>
          </a:r>
          <a:endParaRPr lang="en-US" sz="3100" kern="1200"/>
        </a:p>
      </dsp:txBody>
      <dsp:txXfrm>
        <a:off x="7229475" y="2339975"/>
        <a:ext cx="3286125" cy="197167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ECAACB-F159-4EC2-A857-813A93390687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F9AD83-50CE-4ABA-8FBE-289EB4F825DA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Exigences fonctionnelles</a:t>
          </a:r>
          <a:endParaRPr lang="en-US" sz="1900" kern="1200"/>
        </a:p>
      </dsp:txBody>
      <dsp:txXfrm>
        <a:off x="553160" y="99749"/>
        <a:ext cx="7306160" cy="506120"/>
      </dsp:txXfrm>
    </dsp:sp>
    <dsp:sp modelId="{0AB1EDED-592A-4E21-B4E6-65869A2F8329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87B2E4-411F-48C4-AD95-113F6B821B0B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Exigences non fonctionnelles</a:t>
          </a:r>
          <a:endParaRPr lang="en-US" sz="1900" kern="1200"/>
        </a:p>
      </dsp:txBody>
      <dsp:txXfrm>
        <a:off x="553160" y="961589"/>
        <a:ext cx="7306160" cy="506120"/>
      </dsp:txXfrm>
    </dsp:sp>
    <dsp:sp modelId="{861DA525-DEF8-4BC1-8279-1F728B35662F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3784B-EB5F-4F84-9189-E0CAAF94C61E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Contraintes &amp; hypothèses</a:t>
          </a:r>
          <a:endParaRPr lang="en-US" sz="1900" kern="1200"/>
        </a:p>
      </dsp:txBody>
      <dsp:txXfrm>
        <a:off x="553160" y="1823429"/>
        <a:ext cx="7306160" cy="506120"/>
      </dsp:txXfrm>
    </dsp:sp>
    <dsp:sp modelId="{12D12E46-E624-4B41-87AC-918B3E65CCB5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B0C672-39A7-4AA1-BB10-A959D3DB4DE2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SLA / SLO / SLI</a:t>
          </a:r>
          <a:endParaRPr lang="en-US" sz="1900" kern="1200"/>
        </a:p>
      </dsp:txBody>
      <dsp:txXfrm>
        <a:off x="553160" y="2685269"/>
        <a:ext cx="7306160" cy="506120"/>
      </dsp:txXfrm>
    </dsp:sp>
    <dsp:sp modelId="{551226B5-C33E-44E6-AA29-8E98CEA77A0A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20F717-E614-46FE-84F3-ECA1EC4405F2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Conformité &amp; gouvernance</a:t>
          </a:r>
          <a:endParaRPr lang="en-US" sz="1900" kern="1200"/>
        </a:p>
      </dsp:txBody>
      <dsp:txXfrm>
        <a:off x="553160" y="3547109"/>
        <a:ext cx="7306160" cy="5061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A3A4B9-0260-49F6-B627-C6BF7B807B0F}">
      <dsp:nvSpPr>
        <dsp:cNvPr id="0" name=""/>
        <dsp:cNvSpPr/>
      </dsp:nvSpPr>
      <dsp:spPr>
        <a:xfrm>
          <a:off x="0" y="3399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E7A86-592B-4C6A-AFC5-BD1BEDAA1F13}">
      <dsp:nvSpPr>
        <dsp:cNvPr id="0" name=""/>
        <dsp:cNvSpPr/>
      </dsp:nvSpPr>
      <dsp:spPr>
        <a:xfrm>
          <a:off x="219037" y="166319"/>
          <a:ext cx="398249" cy="398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957771-3FFA-4982-9225-1772AE986A1D}">
      <dsp:nvSpPr>
        <dsp:cNvPr id="0" name=""/>
        <dsp:cNvSpPr/>
      </dsp:nvSpPr>
      <dsp:spPr>
        <a:xfrm>
          <a:off x="836323" y="3399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Contrat Business</a:t>
          </a:r>
          <a:endParaRPr lang="en-US" sz="1900" kern="1200"/>
        </a:p>
      </dsp:txBody>
      <dsp:txXfrm>
        <a:off x="836323" y="3399"/>
        <a:ext cx="9679276" cy="724089"/>
      </dsp:txXfrm>
    </dsp:sp>
    <dsp:sp modelId="{568C0D22-4D50-4821-B5B7-5E99648E3578}">
      <dsp:nvSpPr>
        <dsp:cNvPr id="0" name=""/>
        <dsp:cNvSpPr/>
      </dsp:nvSpPr>
      <dsp:spPr>
        <a:xfrm>
          <a:off x="0" y="908511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3C41AE-01BE-47A7-867D-7149525216E2}">
      <dsp:nvSpPr>
        <dsp:cNvPr id="0" name=""/>
        <dsp:cNvSpPr/>
      </dsp:nvSpPr>
      <dsp:spPr>
        <a:xfrm>
          <a:off x="219037" y="1071431"/>
          <a:ext cx="398249" cy="398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5206E-8199-46B7-BC09-E57CF3116065}">
      <dsp:nvSpPr>
        <dsp:cNvPr id="0" name=""/>
        <dsp:cNvSpPr/>
      </dsp:nvSpPr>
      <dsp:spPr>
        <a:xfrm>
          <a:off x="836323" y="908511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Contrat Dev &amp; Design</a:t>
          </a:r>
          <a:endParaRPr lang="en-US" sz="1900" kern="1200"/>
        </a:p>
      </dsp:txBody>
      <dsp:txXfrm>
        <a:off x="836323" y="908511"/>
        <a:ext cx="9679276" cy="724089"/>
      </dsp:txXfrm>
    </dsp:sp>
    <dsp:sp modelId="{F281A10E-684B-4426-B0CB-3F0D8BD9B698}">
      <dsp:nvSpPr>
        <dsp:cNvPr id="0" name=""/>
        <dsp:cNvSpPr/>
      </dsp:nvSpPr>
      <dsp:spPr>
        <a:xfrm>
          <a:off x="0" y="1813624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764D39-B475-4F25-BC8B-5D43C3F24CDB}">
      <dsp:nvSpPr>
        <dsp:cNvPr id="0" name=""/>
        <dsp:cNvSpPr/>
      </dsp:nvSpPr>
      <dsp:spPr>
        <a:xfrm>
          <a:off x="219037" y="1976544"/>
          <a:ext cx="398249" cy="398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6E21F4-3B69-43E6-B65E-6D2990162A78}">
      <dsp:nvSpPr>
        <dsp:cNvPr id="0" name=""/>
        <dsp:cNvSpPr/>
      </dsp:nvSpPr>
      <dsp:spPr>
        <a:xfrm>
          <a:off x="836323" y="1813624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Contrat Développement &amp; Implémentation</a:t>
          </a:r>
          <a:endParaRPr lang="en-US" sz="1900" kern="1200"/>
        </a:p>
      </dsp:txBody>
      <dsp:txXfrm>
        <a:off x="836323" y="1813624"/>
        <a:ext cx="9679276" cy="724089"/>
      </dsp:txXfrm>
    </dsp:sp>
    <dsp:sp modelId="{529AA9C6-ABAD-4E68-9B6D-49256F2C547E}">
      <dsp:nvSpPr>
        <dsp:cNvPr id="0" name=""/>
        <dsp:cNvSpPr/>
      </dsp:nvSpPr>
      <dsp:spPr>
        <a:xfrm>
          <a:off x="0" y="2718736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819D6E-752E-4903-8BF9-F61A10031BD4}">
      <dsp:nvSpPr>
        <dsp:cNvPr id="0" name=""/>
        <dsp:cNvSpPr/>
      </dsp:nvSpPr>
      <dsp:spPr>
        <a:xfrm>
          <a:off x="219037" y="2881656"/>
          <a:ext cx="398249" cy="398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4FC68C-AB8F-4D5D-B4A2-BCB3CB73ACD6}">
      <dsp:nvSpPr>
        <dsp:cNvPr id="0" name=""/>
        <dsp:cNvSpPr/>
      </dsp:nvSpPr>
      <dsp:spPr>
        <a:xfrm>
          <a:off x="836323" y="2718736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Risques &amp; atténuations</a:t>
          </a:r>
          <a:endParaRPr lang="en-US" sz="1900" kern="1200"/>
        </a:p>
      </dsp:txBody>
      <dsp:txXfrm>
        <a:off x="836323" y="2718736"/>
        <a:ext cx="9679276" cy="724089"/>
      </dsp:txXfrm>
    </dsp:sp>
    <dsp:sp modelId="{2FA6454D-777A-4199-935B-AEFE4133A34B}">
      <dsp:nvSpPr>
        <dsp:cNvPr id="0" name=""/>
        <dsp:cNvSpPr/>
      </dsp:nvSpPr>
      <dsp:spPr>
        <a:xfrm>
          <a:off x="0" y="3623848"/>
          <a:ext cx="1051560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6109F4-E0EE-4056-9A88-0D574E90A98B}">
      <dsp:nvSpPr>
        <dsp:cNvPr id="0" name=""/>
        <dsp:cNvSpPr/>
      </dsp:nvSpPr>
      <dsp:spPr>
        <a:xfrm>
          <a:off x="219037" y="3786768"/>
          <a:ext cx="398249" cy="39824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C68B46-E79E-42B0-9345-EFD68AF59904}">
      <dsp:nvSpPr>
        <dsp:cNvPr id="0" name=""/>
        <dsp:cNvSpPr/>
      </dsp:nvSpPr>
      <dsp:spPr>
        <a:xfrm>
          <a:off x="836323" y="3623848"/>
          <a:ext cx="9679276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Livrables obligatoires</a:t>
          </a:r>
          <a:endParaRPr lang="en-US" sz="1900" kern="1200"/>
        </a:p>
      </dsp:txBody>
      <dsp:txXfrm>
        <a:off x="836323" y="3623848"/>
        <a:ext cx="9679276" cy="72408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CC28C8-AAF9-47B5-B0C4-1CC273D48D65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ADR - 001 : Frontière des services</a:t>
          </a:r>
          <a:endParaRPr lang="en-US" sz="3300" kern="1200"/>
        </a:p>
      </dsp:txBody>
      <dsp:txXfrm>
        <a:off x="38638" y="45464"/>
        <a:ext cx="10438324" cy="714229"/>
      </dsp:txXfrm>
    </dsp:sp>
    <dsp:sp modelId="{EEE95BAA-FF2C-4494-8E4F-2143D141DA58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ADR - 002 : Géolocalisation</a:t>
          </a:r>
          <a:endParaRPr lang="en-US" sz="3300" kern="1200"/>
        </a:p>
      </dsp:txBody>
      <dsp:txXfrm>
        <a:off x="38638" y="932009"/>
        <a:ext cx="10438324" cy="714229"/>
      </dsp:txXfrm>
    </dsp:sp>
    <dsp:sp modelId="{D452FDBB-298C-4E72-92E2-6988133176FB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ADR - 003 : Observabilité</a:t>
          </a:r>
          <a:endParaRPr lang="en-US" sz="3300" kern="1200"/>
        </a:p>
      </dsp:txBody>
      <dsp:txXfrm>
        <a:off x="38638" y="1818554"/>
        <a:ext cx="10438324" cy="714229"/>
      </dsp:txXfrm>
    </dsp:sp>
    <dsp:sp modelId="{79B2C392-7136-4A9E-8061-08022329439D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Alternatives rejetées</a:t>
          </a:r>
          <a:endParaRPr lang="en-US" sz="3300" kern="1200"/>
        </a:p>
      </dsp:txBody>
      <dsp:txXfrm>
        <a:off x="38638" y="2705099"/>
        <a:ext cx="10438324" cy="714229"/>
      </dsp:txXfrm>
    </dsp:sp>
    <dsp:sp modelId="{A10FD3B7-1E65-4C7F-BC2E-A2A9C96898FC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Impacts &amp; réversibilité</a:t>
          </a:r>
          <a:endParaRPr lang="en-US" sz="3300" kern="1200"/>
        </a:p>
      </dsp:txBody>
      <dsp:txXfrm>
        <a:off x="38638" y="3591644"/>
        <a:ext cx="104383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FA063-5A6D-4214-92E3-F8A751E28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848FFE8-F973-3A97-9E2D-D81A44D25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5D62FC-F276-B738-5FF7-1929ADBD6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D54F8F-9C85-5FF0-056A-7184FE651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59C031-95E7-963D-103A-CC6E969D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0252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47C294-C4D8-707A-C3D9-CF8BA3931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4BC2C9-3162-1ACD-CB81-AC1A80A8C9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219E57-42F1-0F43-0A99-2E2981CE7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EB699A-6898-4740-BE4C-E801C627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31E42-03F9-0E39-1FB0-B42EF7755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E87CF6C-2E3F-2F22-ABAA-F963DE6AC2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6185E5-D511-2240-7EC1-14EDD6979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797374-6A0E-0D40-3A2A-636396E8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F1CF3A-8297-B16D-FB63-937AC88A6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381F03-1083-6FD9-CA52-11D575B3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221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77B513-223C-8633-FF76-7CE789E9B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7B5C13-998A-3A5B-E3EF-10108A0A6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1DF74D-C782-FB3A-4DAB-10C825E8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25A9AA-DA10-C3F5-8D2F-9E695743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044988-E559-F980-F451-EDA1D3C31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1914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5212C8-C8A2-2C43-238D-A9FE1B32F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55EA38-6723-69E4-3192-C6F294C99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3D1A05-27D1-FD5C-7828-4CD233F27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576884-1AA0-284E-1464-C8DA712E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19F163-31C0-671F-366C-7291D82C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93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D9BA08-FC4D-ED8F-96A4-FA3A069E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3A2B06-5DD9-9B35-314E-48B04BCF0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690188-A501-0026-1AEF-BB1955587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30494D-CEA8-0A49-CC7B-0CFAB8E28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DD9F28-086D-C646-5FD0-62B95D26D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11F8300-D357-2A2C-EB55-75994BA03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2558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940CD8-4548-AEBA-4CB6-CD1B9BB05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EF1EAB-B039-9A1E-0491-F12A2CB73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1DFEF74-0BF3-E8D0-232E-E3F7149EA3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DD34C0-C7EC-8D3E-D193-8AA16D0E8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9167EEA-3B86-53FE-5630-AE6E00604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C0D25-9659-051F-4FD7-A44A21BFB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962877A-546B-DEDB-23A3-792F170ED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80124C0-DEC1-0079-B3E4-20920C892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6394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FE12D-1FB7-6CA2-712E-BE1392CAA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2F89E24-2C22-8E4A-7297-6C506B9C6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9096E3-64DC-F5DE-F490-20E631AA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1C0140-0931-353A-342F-4D4F53E7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170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5C82B20-C898-077E-A7CE-B6468EAC2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2585A9E-9381-7014-4929-5B98ABC6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C9B04BE-A4A8-7CCB-02EF-ABA573FF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61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C94E24-99D4-B0DD-63E0-573E3CAE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960804-AE70-7113-FCAC-2B00A7F64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293FDE-F0A7-E13C-708F-8295AFC57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CE61146-68D1-C532-00C8-AB12DFAD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A62CC5-D8CE-5C80-6169-C35B3CE9D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D3A6AC-398B-2EE1-888D-75A1E6DDA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85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03F532-250F-CE1C-4640-37625B815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EF5D7C3-6C77-74BB-2C08-EE0D0756D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9FBA5CB-C8CA-FD58-13EA-46FF4D8AD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42A386-98A2-276F-2223-04809001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64FAC5B-BE8A-04CF-BCCA-D4861BB75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A3C66C-D1A1-7646-8177-9C9F3B5CD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615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E2C44CF-DDD9-876F-9572-BB9DAF0A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0DB6A0-ECC1-261F-CC67-0F7366E29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1B209E-572F-BA1B-6D9E-3527351411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4666BA-121D-43E8-A3A2-2A72FDF0F395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AA9F887-BE6A-D03E-E1BB-A9C68E4488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133500-4312-93E6-01C7-2E0680087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51B18C-FE71-4622-B1F3-227627CD43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621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1915C-AF3C-B5EF-4A2B-1937911C8B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Foosus</a:t>
            </a:r>
            <a:r>
              <a:rPr lang="fr-FR" dirty="0"/>
              <a:t> - Architecture Cible (Phase 1)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CFB3782-C30B-B5A8-9D1D-7B9A3591C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Définition d’une architecture Lean, évolutive et géo-centrée</a:t>
            </a:r>
            <a:br>
              <a:rPr lang="fr-FR" dirty="0"/>
            </a:br>
            <a:r>
              <a:rPr lang="fr-FR" dirty="0"/>
              <a:t>Clément Hindié</a:t>
            </a:r>
          </a:p>
        </p:txBody>
      </p:sp>
    </p:spTree>
    <p:extLst>
      <p:ext uri="{BB962C8B-B14F-4D97-AF65-F5344CB8AC3E}">
        <p14:creationId xmlns:p14="http://schemas.microsoft.com/office/powerpoint/2010/main" val="3839125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FB995D-5C2A-6926-5335-3E25E80A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 Micro-Services</a:t>
            </a:r>
          </a:p>
        </p:txBody>
      </p:sp>
      <p:pic>
        <p:nvPicPr>
          <p:cNvPr id="5" name="Espace réservé du contenu 4" descr="Une image contenant texte, capture d’écran, Police, diagramme&#10;&#10;Le contenu généré par l’IA peut être incorrect.">
            <a:extLst>
              <a:ext uri="{FF2B5EF4-FFF2-40B4-BE49-F238E27FC236}">
                <a16:creationId xmlns:a16="http://schemas.microsoft.com/office/drawing/2014/main" id="{56159F2B-845F-A4BC-C537-7959303DDB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1" b="4049"/>
          <a:stretch/>
        </p:blipFill>
        <p:spPr>
          <a:xfrm>
            <a:off x="2832496" y="1614487"/>
            <a:ext cx="6527007" cy="3629025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1E9A5D5-7DCA-2852-72AC-8D6E68A5D8BB}"/>
              </a:ext>
            </a:extLst>
          </p:cNvPr>
          <p:cNvSpPr txBox="1"/>
          <p:nvPr/>
        </p:nvSpPr>
        <p:spPr>
          <a:xfrm>
            <a:off x="3742630" y="5414530"/>
            <a:ext cx="4706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/>
              <a:t>Frontières, responsabilités, interactions, API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2753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4EE577-EE23-A4A8-CCF4-F138B289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 de Coexistence</a:t>
            </a:r>
          </a:p>
        </p:txBody>
      </p:sp>
      <p:pic>
        <p:nvPicPr>
          <p:cNvPr id="5" name="Espace réservé du contenu 4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9C01FAA6-5AEB-EC7C-B74C-68495BF69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57" b="8647"/>
          <a:stretch/>
        </p:blipFill>
        <p:spPr>
          <a:xfrm>
            <a:off x="2832496" y="1766887"/>
            <a:ext cx="6527007" cy="3324226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2252D7C-3986-BE53-23CE-0D174F1055B4}"/>
              </a:ext>
            </a:extLst>
          </p:cNvPr>
          <p:cNvSpPr txBox="1"/>
          <p:nvPr/>
        </p:nvSpPr>
        <p:spPr>
          <a:xfrm>
            <a:off x="2780144" y="5091113"/>
            <a:ext cx="66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Pattern </a:t>
            </a:r>
            <a:r>
              <a:rPr lang="fr-FR" dirty="0" err="1"/>
              <a:t>Strangler</a:t>
            </a:r>
            <a:r>
              <a:rPr lang="fr-FR" dirty="0"/>
              <a:t>, Migration progressive par 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1639229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127A6E-6949-5E05-4958-83B035FEA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 de Déploiement</a:t>
            </a:r>
          </a:p>
        </p:txBody>
      </p:sp>
      <p:pic>
        <p:nvPicPr>
          <p:cNvPr id="7" name="Espace réservé du contenu 6" descr="Une image contenant texte, capture d’écran, Police, diagramme&#10;&#10;Le contenu généré par l’IA peut être incorrect.">
            <a:extLst>
              <a:ext uri="{FF2B5EF4-FFF2-40B4-BE49-F238E27FC236}">
                <a16:creationId xmlns:a16="http://schemas.microsoft.com/office/drawing/2014/main" id="{50A931AA-516E-44E9-2FBB-75204DA9F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3"/>
          <a:stretch/>
        </p:blipFill>
        <p:spPr>
          <a:xfrm>
            <a:off x="4497519" y="1274463"/>
            <a:ext cx="3196961" cy="4309074"/>
          </a:xfr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1F53818-BAC9-EE92-47F8-913842CA4F9D}"/>
              </a:ext>
            </a:extLst>
          </p:cNvPr>
          <p:cNvSpPr txBox="1"/>
          <p:nvPr/>
        </p:nvSpPr>
        <p:spPr>
          <a:xfrm>
            <a:off x="3047999" y="586746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Scalabilité, réplication, observabilité, CI/CD</a:t>
            </a:r>
          </a:p>
        </p:txBody>
      </p:sp>
    </p:spTree>
    <p:extLst>
      <p:ext uri="{BB962C8B-B14F-4D97-AF65-F5344CB8AC3E}">
        <p14:creationId xmlns:p14="http://schemas.microsoft.com/office/powerpoint/2010/main" val="2561441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0CBB32-7DB5-CA08-C426-B002B1E1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Conditions requises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7E447C3C-D5C0-6BF8-7823-CCF309E40D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11269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7548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EAA82C-CD5B-0214-3790-FDD4BA20C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Contrats d’Architecture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C6CE78F3-5FA7-FBEA-FCED-9D6C0B1CAC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5384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7F2566-21DA-BC2E-B09F-9A5C535C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Décisions structurantes (ADR)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1E00DED-0638-DA07-3878-E0778129EEA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1239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ABE9C0-68BD-695C-59F1-041C0FF1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Stratégie de migration &amp; CI/CD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F6D29683-D30D-7DE3-1521-D36F9CB406A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8310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AE6CE9-B4A1-349A-9798-FE95C7865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BCD48088-CE9D-A66E-26A4-1991913386D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1024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76E2F5-27F0-2F43-422A-E912EDB7B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Sur quoi porte le produit ?</a:t>
            </a:r>
            <a:endParaRPr lang="fr-FR" dirty="0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E227B75B-2776-5779-4415-B5B6A078AB0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4696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B885384-F30C-210E-CBF6-7E08BE237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À qui le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produit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est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-il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destiné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?</a:t>
            </a:r>
          </a:p>
        </p:txBody>
      </p:sp>
      <p:graphicFrame>
        <p:nvGraphicFramePr>
          <p:cNvPr id="14" name="Espace réservé du contenu 2">
            <a:extLst>
              <a:ext uri="{FF2B5EF4-FFF2-40B4-BE49-F238E27FC236}">
                <a16:creationId xmlns:a16="http://schemas.microsoft.com/office/drawing/2014/main" id="{5574A774-10CB-86F5-432B-F63105BD28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325838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3949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AD2129-84C8-3A66-7293-6C275BA1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Comment mesurer le succès ?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B42B381-719A-4D4D-5C98-6B2F20699E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9726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A36680-2BE5-92D0-DEA1-6DCF30924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Problème de l’existant</a:t>
            </a:r>
            <a:endParaRPr lang="fr-FR" dirty="0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F047DE36-74A0-67C8-B6C0-551197785B6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6053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E68CA4-34B8-16E4-5EE2-6B1A1100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Vison &amp; État cible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1579F95-E809-9BAC-B8FD-6B37C9A94A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2425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10FBA-12D8-FB68-DE55-4627B5959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ADM Lean adaptée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1D514572-EDFF-3063-E8B1-AF9D5C846A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273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698411-785D-6236-9584-B7FF8ABD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 de Contexte</a:t>
            </a:r>
          </a:p>
        </p:txBody>
      </p:sp>
      <p:pic>
        <p:nvPicPr>
          <p:cNvPr id="5" name="Espace réservé du contenu 4" descr="Une image contenant texte, diagramme, Polic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68A84040-3E96-DD3E-2883-090DB0153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027" y="1457685"/>
            <a:ext cx="5913945" cy="3942630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2F7B659-FB7C-9351-02E0-E68DE8C27DEA}"/>
              </a:ext>
            </a:extLst>
          </p:cNvPr>
          <p:cNvSpPr txBox="1"/>
          <p:nvPr/>
        </p:nvSpPr>
        <p:spPr>
          <a:xfrm>
            <a:off x="2966776" y="5215649"/>
            <a:ext cx="625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Interactions FOOSUS ↔ utilisateurs ↔ systèmes externes</a:t>
            </a:r>
          </a:p>
        </p:txBody>
      </p:sp>
    </p:spTree>
    <p:extLst>
      <p:ext uri="{BB962C8B-B14F-4D97-AF65-F5344CB8AC3E}">
        <p14:creationId xmlns:p14="http://schemas.microsoft.com/office/powerpoint/2010/main" val="1364429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538294-357E-78CF-8212-452B961C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Vue des Domaines</a:t>
            </a:r>
            <a:endParaRPr lang="fr-FR" dirty="0"/>
          </a:p>
        </p:txBody>
      </p:sp>
      <p:pic>
        <p:nvPicPr>
          <p:cNvPr id="5" name="Espace réservé du contenu 4" descr="Une image contenant texte, capture d’écran, Police, diagramme&#10;&#10;Le contenu généré par l’IA peut être incorrect.">
            <a:extLst>
              <a:ext uri="{FF2B5EF4-FFF2-40B4-BE49-F238E27FC236}">
                <a16:creationId xmlns:a16="http://schemas.microsoft.com/office/drawing/2014/main" id="{952B9D06-870F-7747-1423-1E693C40C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72" b="12620"/>
          <a:stretch/>
        </p:blipFill>
        <p:spPr>
          <a:xfrm>
            <a:off x="2112014" y="1558957"/>
            <a:ext cx="7967971" cy="3740085"/>
          </a:xfrm>
        </p:spPr>
      </p:pic>
    </p:spTree>
    <p:extLst>
      <p:ext uri="{BB962C8B-B14F-4D97-AF65-F5344CB8AC3E}">
        <p14:creationId xmlns:p14="http://schemas.microsoft.com/office/powerpoint/2010/main" val="260479462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Foosus">
      <a:dk1>
        <a:srgbClr val="333333"/>
      </a:dk1>
      <a:lt1>
        <a:sysClr val="window" lastClr="FFFFFF"/>
      </a:lt1>
      <a:dk2>
        <a:srgbClr val="0D47A1"/>
      </a:dk2>
      <a:lt2>
        <a:srgbClr val="F9F9F9"/>
      </a:lt2>
      <a:accent1>
        <a:srgbClr val="4CAF50"/>
      </a:accent1>
      <a:accent2>
        <a:srgbClr val="388E3C"/>
      </a:accent2>
      <a:accent3>
        <a:srgbClr val="64B5F6"/>
      </a:accent3>
      <a:accent4>
        <a:srgbClr val="FFB74D"/>
      </a:accent4>
      <a:accent5>
        <a:srgbClr val="FFF176"/>
      </a:accent5>
      <a:accent6>
        <a:srgbClr val="757575"/>
      </a:accent6>
      <a:hlink>
        <a:srgbClr val="6D9D9B"/>
      </a:hlink>
      <a:folHlink>
        <a:srgbClr val="81C784"/>
      </a:folHlink>
    </a:clrScheme>
    <a:fontScheme name="Ubuntu Sans">
      <a:majorFont>
        <a:latin typeface="Ubuntu Sans SemiBold"/>
        <a:ea typeface=""/>
        <a:cs typeface=""/>
      </a:majorFont>
      <a:minorFont>
        <a:latin typeface="Ubuntu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ésentation1" id="{F88FC28A-5D86-42C0-970E-A9C8DD4027BA}" vid="{D54FEDC7-4CE9-409F-910C-755F5A1093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Foosus</Template>
  <TotalTime>65</TotalTime>
  <Words>360</Words>
  <Application>Microsoft Office PowerPoint</Application>
  <PresentationFormat>Grand écran</PresentationFormat>
  <Paragraphs>80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Arial</vt:lpstr>
      <vt:lpstr>Ubuntu Sans</vt:lpstr>
      <vt:lpstr>Ubuntu Sans SemiBold</vt:lpstr>
      <vt:lpstr>Wingdings</vt:lpstr>
      <vt:lpstr>Thème Office</vt:lpstr>
      <vt:lpstr>Foosus - Architecture Cible (Phase 1)</vt:lpstr>
      <vt:lpstr>Sur quoi porte le produit ?</vt:lpstr>
      <vt:lpstr>À qui le produit est-il destiné ?</vt:lpstr>
      <vt:lpstr>Comment mesurer le succès ?</vt:lpstr>
      <vt:lpstr>Problème de l’existant</vt:lpstr>
      <vt:lpstr>Vison &amp; État cible</vt:lpstr>
      <vt:lpstr>ADM Lean adaptée</vt:lpstr>
      <vt:lpstr>Vue de Contexte</vt:lpstr>
      <vt:lpstr>Vue des Domaines</vt:lpstr>
      <vt:lpstr>Vue Micro-Services</vt:lpstr>
      <vt:lpstr>Vue de Coexistence</vt:lpstr>
      <vt:lpstr>Vue de Déploiement</vt:lpstr>
      <vt:lpstr>Conditions requises</vt:lpstr>
      <vt:lpstr>Contrats d’Architecture</vt:lpstr>
      <vt:lpstr>Décisions structurantes (ADR)</vt:lpstr>
      <vt:lpstr>Stratégie de migration &amp; CI/CD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Clément Hindié</dc:creator>
  <cp:lastModifiedBy>Clément Hindié</cp:lastModifiedBy>
  <cp:revision>1</cp:revision>
  <dcterms:created xsi:type="dcterms:W3CDTF">2026-02-03T15:52:33Z</dcterms:created>
  <dcterms:modified xsi:type="dcterms:W3CDTF">2026-02-03T16:58:27Z</dcterms:modified>
</cp:coreProperties>
</file>

<file path=docProps/thumbnail.jpeg>
</file>